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Lst>
  <p:sldSz cx="9144000" cy="5143500" type="screen16x9"/>
  <p:notesSz cx="6858000" cy="9144000"/>
  <p:embeddedFontLst>
    <p:embeddedFont>
      <p:font typeface="Calibri" panose="020F0502020204030204" pitchFamily="34" charset="0"/>
      <p:regular r:id="rId47"/>
      <p:bold r:id="rId48"/>
      <p:italic r:id="rId49"/>
      <p:boldItalic r:id="rId50"/>
    </p:embeddedFont>
    <p:embeddedFont>
      <p:font typeface="Open Sans" panose="020B0606030504020204" pitchFamily="34" charset="0"/>
      <p:regular r:id="rId51"/>
      <p:bold r:id="rId52"/>
      <p:italic r:id="rId53"/>
      <p:boldItalic r:id="rId54"/>
    </p:embeddedFont>
    <p:embeddedFont>
      <p:font typeface="Play" panose="020B0604020202020204" charset="0"/>
      <p:regular r:id="rId55"/>
      <p:bold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gVEhKWVUgwkRTE8BWec/TlbdCyh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PS Polygonal" initials="" lastIdx="2" clrIdx="0"/>
  <p:cmAuthor id="1" name="Jan Mülle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647C187-0266-4D47-B506-448789CCAF5D}">
  <a:tblStyle styleId="{7647C187-0266-4D47-B506-448789CCAF5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2" d="100"/>
          <a:sy n="202" d="100"/>
        </p:scale>
        <p:origin x="3076" y="11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c265c6716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1c265c6716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1c265c6716e_0_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c265c671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1c265c671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41" name="Google Shape;241;g1c265c6716e_0_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c265c671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1c265c671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55" name="Google Shape;255;g1c265c6716e_0_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b421fe326f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1b421fe326f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g1b421fe326f_0_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b421fe326f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1b421fe326f_0_1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g1b421fe326f_0_1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b421fe326f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g1b421fe326f_0_1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g1b421fe326f_0_1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b421fe326f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1b421fe326f_0_1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g1b421fe326f_0_1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8995f66cf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g18995f66cf6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g18995f66cf6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b421fe326f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1b421fe326f_0_2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g1b421fe326f_0_2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c265c6716e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g1c265c6716e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g1c265c6716e_0_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4" name="Google Shape;10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b421fe326f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g1b421fe326f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g1b421fe326f_0_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c265c6716e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g1c265c6716e_0_1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g1c265c6716e_0_1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b421fe326f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g1b421fe326f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g1b421fe326f_0_1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c265c6716e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g1c265c6716e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g1c265c6716e_0_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1c265c6716e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g1c265c6716e_0_1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g1c265c6716e_0_1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1c265c6716e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g1c265c6716e_0_1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 name="Google Shape;454;g1c265c6716e_0_1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c265c6716e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g1c265c6716e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g1c265c6716e_0_1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1c265c6716e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g1c265c6716e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g1c265c6716e_0_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1c265c6716e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g1c265c6716e_0_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1" name="Google Shape;501;g1c265c6716e_0_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1c265c6716e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g1c265c6716e_0_1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g1c265c6716e_0_10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c169b1634f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g1c169b1634f_3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1c169b1634f_3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1c265c6716e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g1c265c6716e_0_1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9" name="Google Shape;549;g1c265c6716e_0_1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1c265c6716e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g1c265c6716e_0_2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4" name="Google Shape;564;g1c265c6716e_0_20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1b8928f6955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g1b8928f6955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1" name="Google Shape;581;g1b8928f6955_0_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1b8928f695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g1b8928f6955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g1b8928f6955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1c265c6716e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g1c265c6716e_0_3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4" name="Google Shape;614;g1c265c6716e_0_3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1c265c6716e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g1c265c6716e_0_3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0" name="Google Shape;630;g1c265c6716e_0_3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1c265c6716e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5" name="Google Shape;645;g1c265c6716e_0_3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g1c265c6716e_0_3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1c265c6716e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2" name="Google Shape;662;g1c265c6716e_0_2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3" name="Google Shape;663;g1c265c6716e_0_2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1c265c6716e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8" name="Google Shape;678;g1c265c6716e_0_2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 the tutor invites participants to check the function on the settings area</a:t>
            </a:r>
            <a:endParaRPr/>
          </a:p>
          <a:p>
            <a:pPr marL="0" lvl="0" indent="0" algn="l" rtl="0">
              <a:spcBef>
                <a:spcPts val="0"/>
              </a:spcBef>
              <a:spcAft>
                <a:spcPts val="0"/>
              </a:spcAft>
              <a:buClr>
                <a:schemeClr val="dk1"/>
              </a:buClr>
              <a:buSzPts val="1100"/>
              <a:buFont typeface="Arial"/>
              <a:buNone/>
            </a:pPr>
            <a:r>
              <a:rPr lang="en-US"/>
              <a:t>- the tutor can show how to set a name and a password</a:t>
            </a:r>
            <a:endParaRPr/>
          </a:p>
          <a:p>
            <a:pPr marL="0" lvl="0" indent="0" algn="l" rtl="0">
              <a:spcBef>
                <a:spcPts val="0"/>
              </a:spcBef>
              <a:spcAft>
                <a:spcPts val="0"/>
              </a:spcAft>
              <a:buNone/>
            </a:pPr>
            <a:r>
              <a:rPr lang="en-US"/>
              <a:t>- the tutor can make other participants browse for the new hotspot</a:t>
            </a:r>
            <a:endParaRPr/>
          </a:p>
        </p:txBody>
      </p:sp>
      <p:sp>
        <p:nvSpPr>
          <p:cNvPr id="679" name="Google Shape;679;g1c265c6716e_0_2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1c265c6716e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4" name="Google Shape;694;g1c265c6716e_0_2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5" name="Google Shape;695;g1c265c6716e_0_2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b421fe326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g1b421fe326f_0_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g1b421fe326f_0_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1c265c6716e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0" name="Google Shape;710;g1c265c6716e_0_2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1" name="Google Shape;711;g1c265c6716e_0_2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1c265c6716e_0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6" name="Google Shape;726;g1c265c6716e_0_2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7" name="Google Shape;727;g1c265c6716e_0_2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1c265c6716e_0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2" name="Google Shape;742;g1c265c6716e_0_3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3" name="Google Shape;743;g1c265c6716e_0_3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1c265c6716e_0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2" name="Google Shape;762;g1c265c6716e_0_3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3" name="Google Shape;763;g1c265c6716e_0_3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1b421fe326f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8" name="Google Shape;778;g1b421fe326f_0_1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9" name="Google Shape;779;g1b421fe326f_0_1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b421fe326f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1b421fe326f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1b421fe326f_0_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6" name="Google Shape;16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81" name="Google Shape;18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b421fe326f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1b421fe326f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g1b421fe326f_0_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c19a71326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1c19a71326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g1c19a713262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OBJEC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9"/>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9"/>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0"/>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0"/>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0"/>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4"/>
          <p:cNvSpPr>
            <a:spLocks noGrp="1"/>
          </p:cNvSpPr>
          <p:nvPr>
            <p:ph type="pic" idx="2"/>
          </p:nvPr>
        </p:nvSpPr>
        <p:spPr>
          <a:xfrm>
            <a:off x="1792288" y="459581"/>
            <a:ext cx="5486400" cy="3086100"/>
          </a:xfrm>
          <a:prstGeom prst="rect">
            <a:avLst/>
          </a:prstGeom>
          <a:noFill/>
          <a:ln>
            <a:noFill/>
          </a:ln>
        </p:spPr>
      </p:sp>
      <p:sp>
        <p:nvSpPr>
          <p:cNvPr id="68" name="Google Shape;68;p14"/>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png"/><Relationship Id="rId7"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6.png"/><Relationship Id="rId10" Type="http://schemas.openxmlformats.org/officeDocument/2006/relationships/image" Target="../media/image4.png"/><Relationship Id="rId4" Type="http://schemas.openxmlformats.org/officeDocument/2006/relationships/image" Target="../media/image5.png"/><Relationship Id="rId9"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1.jp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1.jp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mailto:mariorossi@gmail.com"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7.png"/><Relationship Id="rId7"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6.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
          <p:cNvSpPr/>
          <p:nvPr/>
        </p:nvSpPr>
        <p:spPr>
          <a:xfrm>
            <a:off x="0" y="4731990"/>
            <a:ext cx="9144000" cy="4115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90" name="Google Shape;90;p1"/>
          <p:cNvGrpSpPr/>
          <p:nvPr/>
        </p:nvGrpSpPr>
        <p:grpSpPr>
          <a:xfrm>
            <a:off x="251520" y="-9534"/>
            <a:ext cx="8919713" cy="5260732"/>
            <a:chOff x="216024" y="-27709"/>
            <a:chExt cx="8919713" cy="5260732"/>
          </a:xfrm>
        </p:grpSpPr>
        <p:sp>
          <p:nvSpPr>
            <p:cNvPr id="91" name="Google Shape;91;p1"/>
            <p:cNvSpPr/>
            <p:nvPr/>
          </p:nvSpPr>
          <p:spPr>
            <a:xfrm>
              <a:off x="3516895" y="-27709"/>
              <a:ext cx="5618842" cy="122057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92" name="Google Shape;92;p1"/>
            <p:cNvPicPr preferRelativeResize="0"/>
            <p:nvPr/>
          </p:nvPicPr>
          <p:blipFill rotWithShape="1">
            <a:blip r:embed="rId4">
              <a:alphaModFix/>
            </a:blip>
            <a:srcRect/>
            <a:stretch/>
          </p:blipFill>
          <p:spPr>
            <a:xfrm>
              <a:off x="6491202" y="4812141"/>
              <a:ext cx="590911" cy="168502"/>
            </a:xfrm>
            <a:prstGeom prst="rect">
              <a:avLst/>
            </a:prstGeom>
            <a:noFill/>
            <a:ln>
              <a:noFill/>
            </a:ln>
          </p:spPr>
        </p:pic>
        <p:sp>
          <p:nvSpPr>
            <p:cNvPr id="93" name="Google Shape;93;p1"/>
            <p:cNvSpPr/>
            <p:nvPr/>
          </p:nvSpPr>
          <p:spPr>
            <a:xfrm>
              <a:off x="216024" y="4836772"/>
              <a:ext cx="30150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 b="1" i="0" u="none" strike="noStrike" cap="none">
                  <a:solidFill>
                    <a:srgbClr val="1F108C"/>
                  </a:solidFill>
                  <a:latin typeface="Calibri"/>
                  <a:ea typeface="Calibri"/>
                  <a:cs typeface="Calibri"/>
                  <a:sym typeface="Calibri"/>
                </a:rPr>
                <a:t>Proyecto No: </a:t>
              </a:r>
              <a:r>
                <a:rPr lang="en-US" sz="600" b="0" i="0" u="none" strike="noStrike" cap="none">
                  <a:solidFill>
                    <a:srgbClr val="1F108C"/>
                  </a:solidFill>
                  <a:latin typeface="Calibri"/>
                  <a:ea typeface="Calibri"/>
                  <a:cs typeface="Calibri"/>
                  <a:sym typeface="Calibri"/>
                </a:rPr>
                <a:t>2021-1-IT02-KA220-ADU-000035139</a:t>
              </a:r>
              <a:endParaRPr sz="600">
                <a:solidFill>
                  <a:srgbClr val="1F108C"/>
                </a:solidFill>
                <a:latin typeface="Calibri"/>
                <a:ea typeface="Calibri"/>
                <a:cs typeface="Calibri"/>
                <a:sym typeface="Calibri"/>
              </a:endParaRPr>
            </a:p>
            <a:p>
              <a:pPr marL="0" marR="0" lvl="0" indent="0" algn="ctr" rtl="0">
                <a:spcBef>
                  <a:spcPts val="0"/>
                </a:spcBef>
                <a:spcAft>
                  <a:spcPts val="0"/>
                </a:spcAft>
                <a:buNone/>
              </a:pPr>
              <a:endParaRPr sz="1050">
                <a:solidFill>
                  <a:srgbClr val="5324D6"/>
                </a:solidFill>
                <a:latin typeface="Calibri"/>
                <a:ea typeface="Calibri"/>
                <a:cs typeface="Calibri"/>
                <a:sym typeface="Calibri"/>
              </a:endParaRPr>
            </a:p>
          </p:txBody>
        </p:sp>
        <p:sp>
          <p:nvSpPr>
            <p:cNvPr id="94" name="Google Shape;94;p1"/>
            <p:cNvSpPr txBox="1"/>
            <p:nvPr/>
          </p:nvSpPr>
          <p:spPr>
            <a:xfrm>
              <a:off x="7056784" y="4786747"/>
              <a:ext cx="1912469" cy="44627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00">
                  <a:solidFill>
                    <a:srgbClr val="033782"/>
                  </a:solidFill>
                  <a:latin typeface="Calibri"/>
                  <a:ea typeface="Calibri"/>
                  <a:cs typeface="Calibri"/>
                  <a:sym typeface="Calibri"/>
                </a:rPr>
                <a:t>This project has been funded with the support of the European Commission. This publication reflects the views only of the author and the Commission cannot be held responsible for any use which may be made of the information contained therein.</a:t>
              </a:r>
              <a:endParaRPr sz="300">
                <a:solidFill>
                  <a:srgbClr val="033782"/>
                </a:solidFill>
                <a:latin typeface="Calibri"/>
                <a:ea typeface="Calibri"/>
                <a:cs typeface="Calibri"/>
                <a:sym typeface="Calibri"/>
              </a:endParaRPr>
            </a:p>
            <a:p>
              <a:pPr marL="0" marR="0" lvl="0" indent="0" algn="just" rtl="0">
                <a:spcBef>
                  <a:spcPts val="0"/>
                </a:spcBef>
                <a:spcAft>
                  <a:spcPts val="0"/>
                </a:spcAft>
                <a:buNone/>
              </a:pPr>
              <a:endParaRPr sz="1400">
                <a:solidFill>
                  <a:schemeClr val="dk1"/>
                </a:solidFill>
                <a:latin typeface="Calibri"/>
                <a:ea typeface="Calibri"/>
                <a:cs typeface="Calibri"/>
                <a:sym typeface="Calibri"/>
              </a:endParaRPr>
            </a:p>
          </p:txBody>
        </p:sp>
      </p:grpSp>
      <p:sp>
        <p:nvSpPr>
          <p:cNvPr id="95" name="Google Shape;95;p1"/>
          <p:cNvSpPr txBox="1">
            <a:spLocks noGrp="1"/>
          </p:cNvSpPr>
          <p:nvPr>
            <p:ph type="ctrTitle"/>
          </p:nvPr>
        </p:nvSpPr>
        <p:spPr>
          <a:xfrm>
            <a:off x="5169709" y="1219725"/>
            <a:ext cx="3895800" cy="1102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F108C"/>
              </a:buClr>
              <a:buSzPts val="3600"/>
              <a:buFont typeface="Calibri"/>
              <a:buNone/>
            </a:pPr>
            <a:r>
              <a:rPr lang="en-US" sz="3600" b="1">
                <a:solidFill>
                  <a:srgbClr val="1F108C"/>
                </a:solidFill>
              </a:rPr>
              <a:t>Alfabetización electrónica</a:t>
            </a:r>
            <a:endParaRPr sz="3600" b="1">
              <a:solidFill>
                <a:srgbClr val="1F108C"/>
              </a:solidFill>
            </a:endParaRPr>
          </a:p>
        </p:txBody>
      </p:sp>
      <p:sp>
        <p:nvSpPr>
          <p:cNvPr id="97" name="Google Shape;97;p1"/>
          <p:cNvSpPr txBox="1">
            <a:spLocks noGrp="1"/>
          </p:cNvSpPr>
          <p:nvPr>
            <p:ph type="subTitle" idx="1"/>
          </p:nvPr>
        </p:nvSpPr>
        <p:spPr>
          <a:xfrm>
            <a:off x="5395722" y="2485304"/>
            <a:ext cx="3895904" cy="972418"/>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spcBef>
                <a:spcPts val="0"/>
              </a:spcBef>
              <a:spcAft>
                <a:spcPts val="0"/>
              </a:spcAft>
              <a:buClr>
                <a:srgbClr val="1F108C"/>
              </a:buClr>
              <a:buSzPct val="100000"/>
              <a:buNone/>
            </a:pPr>
            <a:r>
              <a:rPr lang="en-US" sz="8000" b="1">
                <a:solidFill>
                  <a:srgbClr val="1F108C"/>
                </a:solidFill>
              </a:rPr>
              <a:t>Lección 1. </a:t>
            </a:r>
            <a:endParaRPr sz="8000" b="1">
              <a:solidFill>
                <a:srgbClr val="1F108C"/>
              </a:solidFill>
            </a:endParaRPr>
          </a:p>
          <a:p>
            <a:pPr marL="0" lvl="0" indent="0" algn="ctr" rtl="0">
              <a:spcBef>
                <a:spcPts val="0"/>
              </a:spcBef>
              <a:spcAft>
                <a:spcPts val="0"/>
              </a:spcAft>
              <a:buClr>
                <a:srgbClr val="1F108C"/>
              </a:buClr>
              <a:buSzPct val="100000"/>
              <a:buNone/>
            </a:pPr>
            <a:endParaRPr sz="8000" b="1">
              <a:solidFill>
                <a:srgbClr val="1F108C"/>
              </a:solidFill>
            </a:endParaRPr>
          </a:p>
          <a:p>
            <a:pPr marL="0" lvl="0" indent="0" algn="ctr" rtl="0">
              <a:spcBef>
                <a:spcPts val="0"/>
              </a:spcBef>
              <a:spcAft>
                <a:spcPts val="0"/>
              </a:spcAft>
              <a:buClr>
                <a:srgbClr val="1F108C"/>
              </a:buClr>
              <a:buSzPct val="100000"/>
              <a:buNone/>
            </a:pPr>
            <a:r>
              <a:rPr lang="es-ES" sz="8000" b="1">
                <a:solidFill>
                  <a:srgbClr val="1F108C"/>
                </a:solidFill>
              </a:rPr>
              <a:t>Introducción a la administración electrónica</a:t>
            </a:r>
            <a:r>
              <a:rPr lang="en-US" sz="8000" b="1">
                <a:solidFill>
                  <a:srgbClr val="1F108C"/>
                </a:solidFill>
              </a:rPr>
              <a:t> </a:t>
            </a:r>
            <a:endParaRPr/>
          </a:p>
          <a:p>
            <a:pPr marL="0" lvl="0" indent="0" algn="ctr" rtl="0">
              <a:spcBef>
                <a:spcPts val="360"/>
              </a:spcBef>
              <a:spcAft>
                <a:spcPts val="0"/>
              </a:spcAft>
              <a:buClr>
                <a:srgbClr val="888888"/>
              </a:buClr>
              <a:buSzPct val="100000"/>
              <a:buNone/>
            </a:pPr>
            <a:endParaRPr sz="7200" b="1">
              <a:solidFill>
                <a:srgbClr val="1F108C"/>
              </a:solidFill>
            </a:endParaRPr>
          </a:p>
          <a:p>
            <a:pPr marL="0" lvl="0" indent="0" algn="ctr" rtl="0">
              <a:spcBef>
                <a:spcPts val="360"/>
              </a:spcBef>
              <a:spcAft>
                <a:spcPts val="0"/>
              </a:spcAft>
              <a:buClr>
                <a:srgbClr val="1F108C"/>
              </a:buClr>
              <a:buSzPct val="100000"/>
              <a:buNone/>
            </a:pPr>
            <a:endParaRPr sz="7200" b="1">
              <a:solidFill>
                <a:srgbClr val="1F108C"/>
              </a:solidFill>
            </a:endParaRPr>
          </a:p>
          <a:p>
            <a:pPr marL="0" lvl="0" indent="0" algn="ctr" rtl="0">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spcBef>
                <a:spcPts val="160"/>
              </a:spcBef>
              <a:spcAft>
                <a:spcPts val="0"/>
              </a:spcAft>
              <a:buClr>
                <a:srgbClr val="5324D6"/>
              </a:buClr>
              <a:buSzPct val="100000"/>
              <a:buNone/>
            </a:pPr>
            <a:r>
              <a:rPr lang="en-US">
                <a:solidFill>
                  <a:srgbClr val="5324D6"/>
                </a:solidFill>
              </a:rPr>
              <a:t> </a:t>
            </a:r>
            <a:endParaRPr/>
          </a:p>
        </p:txBody>
      </p:sp>
      <p:pic>
        <p:nvPicPr>
          <p:cNvPr id="98" name="Google Shape;98;p1" descr="Logo&#10;&#10;Description automatically generated with medium confidence"/>
          <p:cNvPicPr preferRelativeResize="0"/>
          <p:nvPr/>
        </p:nvPicPr>
        <p:blipFill rotWithShape="1">
          <a:blip r:embed="rId5">
            <a:alphaModFix/>
          </a:blip>
          <a:srcRect/>
          <a:stretch/>
        </p:blipFill>
        <p:spPr>
          <a:xfrm>
            <a:off x="5962294" y="-16564"/>
            <a:ext cx="3065156" cy="1354107"/>
          </a:xfrm>
          <a:prstGeom prst="rect">
            <a:avLst/>
          </a:prstGeom>
          <a:noFill/>
          <a:ln>
            <a:noFill/>
          </a:ln>
        </p:spPr>
      </p:pic>
      <p:sp>
        <p:nvSpPr>
          <p:cNvPr id="100" name="Google Shape;100;p1"/>
          <p:cNvSpPr txBox="1"/>
          <p:nvPr/>
        </p:nvSpPr>
        <p:spPr>
          <a:xfrm>
            <a:off x="5465209" y="3665085"/>
            <a:ext cx="3304800" cy="959207"/>
          </a:xfrm>
          <a:prstGeom prst="rect">
            <a:avLst/>
          </a:prstGeom>
          <a:noFill/>
          <a:ln>
            <a:noFill/>
          </a:ln>
        </p:spPr>
        <p:txBody>
          <a:bodyPr spcFirstLastPara="1" wrap="square" lIns="91425" tIns="91425" rIns="91425" bIns="91425" anchor="t" anchorCtr="0">
            <a:spAutoFit/>
          </a:bodyPr>
          <a:lstStyle/>
          <a:p>
            <a:pPr marL="0" lvl="0" indent="0" algn="just" rtl="0">
              <a:lnSpc>
                <a:spcPct val="120000"/>
              </a:lnSpc>
              <a:spcBef>
                <a:spcPts val="0"/>
              </a:spcBef>
              <a:spcAft>
                <a:spcPts val="1000"/>
              </a:spcAft>
              <a:buNone/>
            </a:pPr>
            <a:r>
              <a:rPr lang="es-ES" sz="700">
                <a:solidFill>
                  <a:srgbClr val="00005F"/>
                </a:solidFill>
                <a:latin typeface="Open Sans"/>
                <a:ea typeface="Open Sans"/>
                <a:cs typeface="Open Sans"/>
                <a:sym typeface="Open Sans"/>
              </a:rPr>
              <a:t>Financiado por la Unión Europea. No obstante, los puntos de vista y opiniones expresados son exclusivamente los del autor o autores y no reflejan necesariamente los de la Unión Europea ni los de la Agencia Ejecutiva en el Ámbito Educativo y Cultural Europeo (EACEA). Ni la Unión Europea ni la EACEA pueden ser consideradas responsables de las mismas.</a:t>
            </a:r>
            <a:endParaRPr sz="700">
              <a:solidFill>
                <a:srgbClr val="00005F"/>
              </a:solidFill>
              <a:latin typeface="Open Sans"/>
              <a:ea typeface="Open Sans"/>
              <a:cs typeface="Open Sans"/>
              <a:sym typeface="Open Sans"/>
            </a:endParaRPr>
          </a:p>
        </p:txBody>
      </p:sp>
      <p:pic>
        <p:nvPicPr>
          <p:cNvPr id="3" name="Imagen 2">
            <a:extLst>
              <a:ext uri="{FF2B5EF4-FFF2-40B4-BE49-F238E27FC236}">
                <a16:creationId xmlns:a16="http://schemas.microsoft.com/office/drawing/2014/main" id="{A36A80E1-997F-62FB-FB76-11B033EABBC0}"/>
              </a:ext>
            </a:extLst>
          </p:cNvPr>
          <p:cNvPicPr>
            <a:picLocks noChangeAspect="1"/>
          </p:cNvPicPr>
          <p:nvPr/>
        </p:nvPicPr>
        <p:blipFill>
          <a:blip r:embed="rId6"/>
          <a:stretch>
            <a:fillRect/>
          </a:stretch>
        </p:blipFill>
        <p:spPr>
          <a:xfrm>
            <a:off x="6429983" y="4533434"/>
            <a:ext cx="2574766" cy="539631"/>
          </a:xfrm>
          <a:prstGeom prst="rect">
            <a:avLst/>
          </a:prstGeom>
          <a:solidFill>
            <a:schemeClr val="bg1"/>
          </a:solidFill>
          <a:ln>
            <a:solidFill>
              <a:schemeClr val="bg1"/>
            </a:solidFill>
          </a:ln>
        </p:spPr>
      </p:pic>
    </p:spTree>
  </p:cSld>
  <p:clrMapOvr>
    <a:masterClrMapping/>
  </p:clrMapOvr>
  <p:transition>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1c265c6716e_0_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g1c265c6716e_0_5"/>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400"/>
              <a:buFont typeface="Calibri"/>
              <a:buNone/>
            </a:pPr>
            <a:r>
              <a:rPr lang="en-US" sz="2400" b="1">
                <a:solidFill>
                  <a:schemeClr val="lt1"/>
                </a:solidFill>
              </a:rPr>
              <a:t>¿Qué te parece esto?</a:t>
            </a:r>
            <a:endParaRPr sz="2400">
              <a:solidFill>
                <a:schemeClr val="lt1"/>
              </a:solidFill>
            </a:endParaRPr>
          </a:p>
        </p:txBody>
      </p:sp>
      <p:sp>
        <p:nvSpPr>
          <p:cNvPr id="231" name="Google Shape;231;g1c265c6716e_0_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2</a:t>
            </a:r>
            <a:endParaRPr/>
          </a:p>
        </p:txBody>
      </p:sp>
      <p:pic>
        <p:nvPicPr>
          <p:cNvPr id="232" name="Google Shape;232;g1c265c6716e_0_5"/>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33" name="Google Shape;233;g1c265c6716e_0_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2021-1-IT02-KA220-ADU-000035139</a:t>
            </a:r>
            <a:endParaRPr sz="1200">
              <a:solidFill>
                <a:schemeClr val="lt1"/>
              </a:solidFill>
              <a:latin typeface="Calibri"/>
              <a:ea typeface="Calibri"/>
              <a:cs typeface="Calibri"/>
              <a:sym typeface="Calibri"/>
            </a:endParaRPr>
          </a:p>
        </p:txBody>
      </p:sp>
      <p:pic>
        <p:nvPicPr>
          <p:cNvPr id="234" name="Google Shape;234;g1c265c6716e_0_5"/>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35" name="Google Shape;235;g1c265c6716e_0_5"/>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11" name="Imagen 10">
            <a:extLst>
              <a:ext uri="{FF2B5EF4-FFF2-40B4-BE49-F238E27FC236}">
                <a16:creationId xmlns:a16="http://schemas.microsoft.com/office/drawing/2014/main" id="{0722B85A-17D5-E691-E5F1-D5F9807D7EDB}"/>
              </a:ext>
            </a:extLst>
          </p:cNvPr>
          <p:cNvPicPr>
            <a:picLocks noChangeAspect="1"/>
          </p:cNvPicPr>
          <p:nvPr/>
        </p:nvPicPr>
        <p:blipFill>
          <a:blip r:embed="rId6"/>
          <a:stretch>
            <a:fillRect/>
          </a:stretch>
        </p:blipFill>
        <p:spPr>
          <a:xfrm>
            <a:off x="412850" y="182893"/>
            <a:ext cx="1174045" cy="246062"/>
          </a:xfrm>
          <a:prstGeom prst="rect">
            <a:avLst/>
          </a:prstGeom>
          <a:solidFill>
            <a:schemeClr val="bg1"/>
          </a:solidFill>
          <a:ln>
            <a:solidFill>
              <a:schemeClr val="bg1"/>
            </a:solidFill>
          </a:ln>
        </p:spPr>
      </p:pic>
      <p:pic>
        <p:nvPicPr>
          <p:cNvPr id="3" name="Imagen 2">
            <a:extLst>
              <a:ext uri="{FF2B5EF4-FFF2-40B4-BE49-F238E27FC236}">
                <a16:creationId xmlns:a16="http://schemas.microsoft.com/office/drawing/2014/main" id="{4724F60F-3084-8CAE-6327-F58706ADE834}"/>
              </a:ext>
            </a:extLst>
          </p:cNvPr>
          <p:cNvPicPr>
            <a:picLocks noChangeAspect="1"/>
          </p:cNvPicPr>
          <p:nvPr/>
        </p:nvPicPr>
        <p:blipFill rotWithShape="1">
          <a:blip r:embed="rId7"/>
          <a:srcRect l="14632" t="12350" r="16287" b="5074"/>
          <a:stretch/>
        </p:blipFill>
        <p:spPr>
          <a:xfrm>
            <a:off x="2563200" y="1568293"/>
            <a:ext cx="4017600" cy="3395370"/>
          </a:xfrm>
          <a:prstGeom prst="rect">
            <a:avLst/>
          </a:prstGeom>
        </p:spPr>
      </p:pic>
    </p:spTree>
  </p:cSld>
  <p:clrMapOvr>
    <a:masterClrMapping/>
  </p:clrMapOvr>
  <p:transition>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1c265c6716e_0_1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g1c265c6716e_0_19"/>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400"/>
              <a:buFont typeface="Calibri"/>
              <a:buNone/>
            </a:pPr>
            <a:r>
              <a:rPr lang="en-US" sz="2400" b="1">
                <a:solidFill>
                  <a:schemeClr val="lt1"/>
                </a:solidFill>
              </a:rPr>
              <a:t>¿Qué te parece esto?</a:t>
            </a:r>
            <a:endParaRPr sz="2400">
              <a:solidFill>
                <a:schemeClr val="lt1"/>
              </a:solidFill>
            </a:endParaRPr>
          </a:p>
        </p:txBody>
      </p:sp>
      <p:sp>
        <p:nvSpPr>
          <p:cNvPr id="245" name="Google Shape;245;g1c265c6716e_0_1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3</a:t>
            </a:r>
            <a:endParaRPr/>
          </a:p>
        </p:txBody>
      </p:sp>
      <p:pic>
        <p:nvPicPr>
          <p:cNvPr id="246" name="Google Shape;246;g1c265c6716e_0_19"/>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47" name="Google Shape;247;g1c265c6716e_0_1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2021-1-IT02-KA220-ADU-000035139</a:t>
            </a:r>
            <a:endParaRPr sz="1200">
              <a:solidFill>
                <a:schemeClr val="lt1"/>
              </a:solidFill>
              <a:latin typeface="Calibri"/>
              <a:ea typeface="Calibri"/>
              <a:cs typeface="Calibri"/>
              <a:sym typeface="Calibri"/>
            </a:endParaRPr>
          </a:p>
        </p:txBody>
      </p:sp>
      <p:pic>
        <p:nvPicPr>
          <p:cNvPr id="248" name="Google Shape;248;g1c265c6716e_0_19"/>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49" name="Google Shape;249;g1c265c6716e_0_19"/>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11" name="Imagen 10">
            <a:extLst>
              <a:ext uri="{FF2B5EF4-FFF2-40B4-BE49-F238E27FC236}">
                <a16:creationId xmlns:a16="http://schemas.microsoft.com/office/drawing/2014/main" id="{8B31EC31-3954-5582-D462-F697CA221CE5}"/>
              </a:ext>
            </a:extLst>
          </p:cNvPr>
          <p:cNvPicPr>
            <a:picLocks noChangeAspect="1"/>
          </p:cNvPicPr>
          <p:nvPr/>
        </p:nvPicPr>
        <p:blipFill>
          <a:blip r:embed="rId6"/>
          <a:stretch>
            <a:fillRect/>
          </a:stretch>
        </p:blipFill>
        <p:spPr>
          <a:xfrm>
            <a:off x="412850" y="182893"/>
            <a:ext cx="1174045" cy="246062"/>
          </a:xfrm>
          <a:prstGeom prst="rect">
            <a:avLst/>
          </a:prstGeom>
          <a:solidFill>
            <a:schemeClr val="bg1"/>
          </a:solidFill>
          <a:ln>
            <a:solidFill>
              <a:schemeClr val="bg1"/>
            </a:solidFill>
          </a:ln>
        </p:spPr>
      </p:pic>
      <p:pic>
        <p:nvPicPr>
          <p:cNvPr id="3" name="Imagen 2">
            <a:extLst>
              <a:ext uri="{FF2B5EF4-FFF2-40B4-BE49-F238E27FC236}">
                <a16:creationId xmlns:a16="http://schemas.microsoft.com/office/drawing/2014/main" id="{9048D40F-F9D7-0321-1007-ED52E82EF7DE}"/>
              </a:ext>
            </a:extLst>
          </p:cNvPr>
          <p:cNvPicPr>
            <a:picLocks noChangeAspect="1"/>
          </p:cNvPicPr>
          <p:nvPr/>
        </p:nvPicPr>
        <p:blipFill>
          <a:blip r:embed="rId7"/>
          <a:stretch>
            <a:fillRect/>
          </a:stretch>
        </p:blipFill>
        <p:spPr>
          <a:xfrm>
            <a:off x="2563200" y="1726518"/>
            <a:ext cx="4017600" cy="2840443"/>
          </a:xfrm>
          <a:prstGeom prst="rect">
            <a:avLst/>
          </a:prstGeom>
        </p:spPr>
      </p:pic>
    </p:spTree>
  </p:cSld>
  <p:clrMapOvr>
    <a:masterClrMapping/>
  </p:clrMapOvr>
  <p:transition>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1c265c6716e_0_3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8" name="Google Shape;258;g1c265c6716e_0_3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400"/>
              <a:buFont typeface="Calibri"/>
              <a:buNone/>
            </a:pPr>
            <a:r>
              <a:rPr lang="en-US" sz="2400" b="1">
                <a:solidFill>
                  <a:schemeClr val="lt1"/>
                </a:solidFill>
              </a:rPr>
              <a:t>¿Qué te parece esto?</a:t>
            </a:r>
            <a:endParaRPr sz="2400">
              <a:solidFill>
                <a:schemeClr val="lt1"/>
              </a:solidFill>
            </a:endParaRPr>
          </a:p>
        </p:txBody>
      </p:sp>
      <p:sp>
        <p:nvSpPr>
          <p:cNvPr id="259" name="Google Shape;259;g1c265c6716e_0_3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4</a:t>
            </a:r>
            <a:endParaRPr/>
          </a:p>
        </p:txBody>
      </p:sp>
      <p:pic>
        <p:nvPicPr>
          <p:cNvPr id="260" name="Google Shape;260;g1c265c6716e_0_34"/>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61" name="Google Shape;261;g1c265c6716e_0_3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2021-1-IT02-KA220-ADU-000035139</a:t>
            </a:r>
            <a:endParaRPr sz="1200">
              <a:solidFill>
                <a:schemeClr val="lt1"/>
              </a:solidFill>
              <a:latin typeface="Calibri"/>
              <a:ea typeface="Calibri"/>
              <a:cs typeface="Calibri"/>
              <a:sym typeface="Calibri"/>
            </a:endParaRPr>
          </a:p>
        </p:txBody>
      </p:sp>
      <p:pic>
        <p:nvPicPr>
          <p:cNvPr id="262" name="Google Shape;262;g1c265c6716e_0_34"/>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63" name="Google Shape;263;g1c265c6716e_0_34"/>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11" name="Imagen 10">
            <a:extLst>
              <a:ext uri="{FF2B5EF4-FFF2-40B4-BE49-F238E27FC236}">
                <a16:creationId xmlns:a16="http://schemas.microsoft.com/office/drawing/2014/main" id="{1A83ED44-2AC1-DCD7-F07E-0A33811176CB}"/>
              </a:ext>
            </a:extLst>
          </p:cNvPr>
          <p:cNvPicPr>
            <a:picLocks noChangeAspect="1"/>
          </p:cNvPicPr>
          <p:nvPr/>
        </p:nvPicPr>
        <p:blipFill>
          <a:blip r:embed="rId6"/>
          <a:stretch>
            <a:fillRect/>
          </a:stretch>
        </p:blipFill>
        <p:spPr>
          <a:xfrm>
            <a:off x="412850" y="182893"/>
            <a:ext cx="1174045" cy="246062"/>
          </a:xfrm>
          <a:prstGeom prst="rect">
            <a:avLst/>
          </a:prstGeom>
          <a:solidFill>
            <a:schemeClr val="bg1"/>
          </a:solidFill>
          <a:ln>
            <a:solidFill>
              <a:schemeClr val="bg1"/>
            </a:solidFill>
          </a:ln>
        </p:spPr>
      </p:pic>
      <p:pic>
        <p:nvPicPr>
          <p:cNvPr id="3" name="Imagen 2">
            <a:extLst>
              <a:ext uri="{FF2B5EF4-FFF2-40B4-BE49-F238E27FC236}">
                <a16:creationId xmlns:a16="http://schemas.microsoft.com/office/drawing/2014/main" id="{82272E13-FB49-18F1-3054-2C3830BD62E8}"/>
              </a:ext>
            </a:extLst>
          </p:cNvPr>
          <p:cNvPicPr>
            <a:picLocks noChangeAspect="1"/>
          </p:cNvPicPr>
          <p:nvPr/>
        </p:nvPicPr>
        <p:blipFill>
          <a:blip r:embed="rId7"/>
          <a:stretch>
            <a:fillRect/>
          </a:stretch>
        </p:blipFill>
        <p:spPr>
          <a:xfrm>
            <a:off x="2295188" y="1627440"/>
            <a:ext cx="4553623" cy="3219411"/>
          </a:xfrm>
          <a:prstGeom prst="rect">
            <a:avLst/>
          </a:prstGeom>
        </p:spPr>
      </p:pic>
    </p:spTree>
  </p:cSld>
  <p:clrMapOvr>
    <a:masterClrMapping/>
  </p:clrMapOvr>
  <p:transition>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1b421fe326f_0_7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g1b421fe326f_0_72"/>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400"/>
              <a:buFont typeface="Calibri"/>
              <a:buNone/>
            </a:pPr>
            <a:r>
              <a:rPr lang="en-US" sz="2400" b="1">
                <a:solidFill>
                  <a:schemeClr val="lt1"/>
                </a:solidFill>
              </a:rPr>
              <a:t>2.1 Introducción a la ciberseguridad</a:t>
            </a:r>
            <a:endParaRPr sz="2400">
              <a:solidFill>
                <a:schemeClr val="lt1"/>
              </a:solidFill>
            </a:endParaRPr>
          </a:p>
        </p:txBody>
      </p:sp>
      <p:sp>
        <p:nvSpPr>
          <p:cNvPr id="273" name="Google Shape;273;g1b421fe326f_0_7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5</a:t>
            </a:r>
            <a:endParaRPr/>
          </a:p>
        </p:txBody>
      </p:sp>
      <p:pic>
        <p:nvPicPr>
          <p:cNvPr id="274" name="Google Shape;274;g1b421fe326f_0_72"/>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75" name="Google Shape;275;g1b421fe326f_0_7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2021-1-IT02-KA220-ADU-000035139</a:t>
            </a:r>
            <a:endParaRPr sz="1200">
              <a:solidFill>
                <a:schemeClr val="lt1"/>
              </a:solidFill>
              <a:latin typeface="Calibri"/>
              <a:ea typeface="Calibri"/>
              <a:cs typeface="Calibri"/>
              <a:sym typeface="Calibri"/>
            </a:endParaRPr>
          </a:p>
        </p:txBody>
      </p:sp>
      <p:pic>
        <p:nvPicPr>
          <p:cNvPr id="276" name="Google Shape;276;g1b421fe326f_0_72"/>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77" name="Google Shape;277;g1b421fe326f_0_72"/>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278" name="Google Shape;278;g1b421fe326f_0_72"/>
          <p:cNvSpPr txBox="1"/>
          <p:nvPr/>
        </p:nvSpPr>
        <p:spPr>
          <a:xfrm>
            <a:off x="539549" y="1419625"/>
            <a:ext cx="3903900" cy="43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latin typeface="Calibri"/>
                <a:ea typeface="Calibri"/>
                <a:cs typeface="Calibri"/>
                <a:sym typeface="Calibri"/>
              </a:rPr>
              <a:t>¿Qué es la ciberseguridad?</a:t>
            </a:r>
            <a:endParaRPr sz="2200" b="1">
              <a:latin typeface="Calibri"/>
              <a:ea typeface="Calibri"/>
              <a:cs typeface="Calibri"/>
              <a:sym typeface="Calibri"/>
            </a:endParaRPr>
          </a:p>
        </p:txBody>
      </p:sp>
      <p:sp>
        <p:nvSpPr>
          <p:cNvPr id="279" name="Google Shape;279;g1b421fe326f_0_72"/>
          <p:cNvSpPr txBox="1"/>
          <p:nvPr/>
        </p:nvSpPr>
        <p:spPr>
          <a:xfrm>
            <a:off x="532102" y="2000549"/>
            <a:ext cx="7704900" cy="2215951"/>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0"/>
              </a:spcBef>
              <a:spcAft>
                <a:spcPts val="0"/>
              </a:spcAft>
              <a:buSzPts val="1100"/>
              <a:buNone/>
            </a:pPr>
            <a:r>
              <a:rPr lang="es-ES" sz="2000">
                <a:solidFill>
                  <a:schemeClr val="dk1"/>
                </a:solidFill>
                <a:latin typeface="Calibri"/>
                <a:ea typeface="Calibri"/>
                <a:cs typeface="Calibri"/>
                <a:sym typeface="Calibri"/>
              </a:rPr>
              <a:t>La ciberseguridad es la capacidad de actuar de forma segura y responsable en las plataformas de servicios digitales y, más ampliamente, en Internet. </a:t>
            </a:r>
          </a:p>
          <a:p>
            <a:pPr marL="0" lvl="0" indent="0" algn="just" rtl="0">
              <a:lnSpc>
                <a:spcPct val="115000"/>
              </a:lnSpc>
              <a:spcBef>
                <a:spcPts val="0"/>
              </a:spcBef>
              <a:spcAft>
                <a:spcPts val="0"/>
              </a:spcAft>
              <a:buSzPts val="1100"/>
              <a:buNone/>
            </a:pPr>
            <a:endParaRPr lang="es-ES" sz="2000">
              <a:solidFill>
                <a:schemeClr val="dk1"/>
              </a:solidFill>
              <a:latin typeface="Calibri"/>
              <a:ea typeface="Calibri"/>
              <a:cs typeface="Calibri"/>
              <a:sym typeface="Calibri"/>
            </a:endParaRPr>
          </a:p>
          <a:p>
            <a:pPr marL="0" lvl="0" indent="0" algn="just" rtl="0">
              <a:lnSpc>
                <a:spcPct val="115000"/>
              </a:lnSpc>
              <a:spcBef>
                <a:spcPts val="0"/>
              </a:spcBef>
              <a:spcAft>
                <a:spcPts val="0"/>
              </a:spcAft>
              <a:buSzPts val="1100"/>
              <a:buNone/>
            </a:pPr>
            <a:r>
              <a:rPr lang="es-ES" sz="2000">
                <a:solidFill>
                  <a:schemeClr val="dk1"/>
                </a:solidFill>
                <a:latin typeface="Calibri"/>
                <a:ea typeface="Calibri"/>
                <a:cs typeface="Calibri"/>
                <a:sym typeface="Calibri"/>
              </a:rPr>
              <a:t>En pocos pasos es posible proteger los datos personales y minimizar los riesgos en línea.</a:t>
            </a:r>
            <a:endParaRPr sz="2000">
              <a:latin typeface="Calibri"/>
              <a:ea typeface="Calibri"/>
              <a:cs typeface="Calibri"/>
              <a:sym typeface="Calibri"/>
            </a:endParaRPr>
          </a:p>
        </p:txBody>
      </p:sp>
      <p:pic>
        <p:nvPicPr>
          <p:cNvPr id="12" name="Imagen 11">
            <a:extLst>
              <a:ext uri="{FF2B5EF4-FFF2-40B4-BE49-F238E27FC236}">
                <a16:creationId xmlns:a16="http://schemas.microsoft.com/office/drawing/2014/main" id="{F7A5CBE2-D755-2F77-760F-0F7DB6E6D2DE}"/>
              </a:ext>
            </a:extLst>
          </p:cNvPr>
          <p:cNvPicPr>
            <a:picLocks noChangeAspect="1"/>
          </p:cNvPicPr>
          <p:nvPr/>
        </p:nvPicPr>
        <p:blipFill>
          <a:blip r:embed="rId6"/>
          <a:stretch>
            <a:fillRect/>
          </a:stretch>
        </p:blipFill>
        <p:spPr>
          <a:xfrm>
            <a:off x="412850" y="182893"/>
            <a:ext cx="1174045" cy="246062"/>
          </a:xfrm>
          <a:prstGeom prst="rect">
            <a:avLst/>
          </a:prstGeom>
          <a:solidFill>
            <a:schemeClr val="bg1"/>
          </a:solidFill>
          <a:ln>
            <a:solidFill>
              <a:schemeClr val="bg1"/>
            </a:solidFill>
          </a:ln>
        </p:spPr>
      </p:pic>
    </p:spTree>
  </p:cSld>
  <p:clrMapOvr>
    <a:masterClrMapping/>
  </p:clrMapOvr>
  <p:transition>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95" name="Google Shape;295;g1b421fe326f_0_161"/>
          <p:cNvPicPr preferRelativeResize="0"/>
          <p:nvPr/>
        </p:nvPicPr>
        <p:blipFill>
          <a:blip r:embed="rId3">
            <a:alphaModFix/>
          </a:blip>
          <a:stretch>
            <a:fillRect/>
          </a:stretch>
        </p:blipFill>
        <p:spPr>
          <a:xfrm>
            <a:off x="5489225" y="1380774"/>
            <a:ext cx="3104025" cy="3676849"/>
          </a:xfrm>
          <a:prstGeom prst="rect">
            <a:avLst/>
          </a:prstGeom>
          <a:noFill/>
          <a:ln>
            <a:noFill/>
          </a:ln>
        </p:spPr>
      </p:pic>
      <p:sp>
        <p:nvSpPr>
          <p:cNvPr id="286" name="Google Shape;286;g1b421fe326f_0_16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7" name="Google Shape;287;g1b421fe326f_0_161"/>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400"/>
              <a:buFont typeface="Calibri"/>
              <a:buNone/>
            </a:pPr>
            <a:r>
              <a:rPr lang="en-US" sz="2400" b="1">
                <a:solidFill>
                  <a:schemeClr val="lt1"/>
                </a:solidFill>
              </a:rPr>
              <a:t>2.2 Posibles riesgos cibernéticos</a:t>
            </a:r>
            <a:endParaRPr sz="2400">
              <a:solidFill>
                <a:schemeClr val="lt1"/>
              </a:solidFill>
            </a:endParaRPr>
          </a:p>
        </p:txBody>
      </p:sp>
      <p:sp>
        <p:nvSpPr>
          <p:cNvPr id="288" name="Google Shape;288;g1b421fe326f_0_16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6</a:t>
            </a:r>
            <a:endParaRPr/>
          </a:p>
        </p:txBody>
      </p:sp>
      <p:pic>
        <p:nvPicPr>
          <p:cNvPr id="289" name="Google Shape;289;g1b421fe326f_0_161"/>
          <p:cNvPicPr preferRelativeResize="0"/>
          <p:nvPr/>
        </p:nvPicPr>
        <p:blipFill rotWithShape="1">
          <a:blip r:embed="rId4">
            <a:alphaModFix/>
          </a:blip>
          <a:srcRect/>
          <a:stretch/>
        </p:blipFill>
        <p:spPr>
          <a:xfrm>
            <a:off x="395536" y="161802"/>
            <a:ext cx="1089234" cy="310602"/>
          </a:xfrm>
          <a:prstGeom prst="rect">
            <a:avLst/>
          </a:prstGeom>
          <a:noFill/>
          <a:ln>
            <a:noFill/>
          </a:ln>
        </p:spPr>
      </p:pic>
      <p:sp>
        <p:nvSpPr>
          <p:cNvPr id="290" name="Google Shape;290;g1b421fe326f_0_16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2021-1-IT02-KA220-ADU-000035139</a:t>
            </a:r>
            <a:endParaRPr sz="1200">
              <a:solidFill>
                <a:schemeClr val="lt1"/>
              </a:solidFill>
              <a:latin typeface="Calibri"/>
              <a:ea typeface="Calibri"/>
              <a:cs typeface="Calibri"/>
              <a:sym typeface="Calibri"/>
            </a:endParaRPr>
          </a:p>
        </p:txBody>
      </p:sp>
      <p:pic>
        <p:nvPicPr>
          <p:cNvPr id="291" name="Google Shape;291;g1b421fe326f_0_161"/>
          <p:cNvPicPr preferRelativeResize="0"/>
          <p:nvPr/>
        </p:nvPicPr>
        <p:blipFill rotWithShape="1">
          <a:blip r:embed="rId5">
            <a:alphaModFix/>
          </a:blip>
          <a:srcRect/>
          <a:stretch/>
        </p:blipFill>
        <p:spPr>
          <a:xfrm>
            <a:off x="7656207" y="151819"/>
            <a:ext cx="1174044" cy="428821"/>
          </a:xfrm>
          <a:prstGeom prst="rect">
            <a:avLst/>
          </a:prstGeom>
          <a:noFill/>
          <a:ln>
            <a:noFill/>
          </a:ln>
        </p:spPr>
      </p:pic>
      <p:pic>
        <p:nvPicPr>
          <p:cNvPr id="292" name="Google Shape;292;g1b421fe326f_0_161"/>
          <p:cNvPicPr preferRelativeResize="0"/>
          <p:nvPr/>
        </p:nvPicPr>
        <p:blipFill rotWithShape="1">
          <a:blip r:embed="rId6">
            <a:alphaModFix/>
          </a:blip>
          <a:srcRect/>
          <a:stretch/>
        </p:blipFill>
        <p:spPr>
          <a:xfrm>
            <a:off x="8172400" y="4707455"/>
            <a:ext cx="350168" cy="350168"/>
          </a:xfrm>
          <a:prstGeom prst="rect">
            <a:avLst/>
          </a:prstGeom>
          <a:noFill/>
          <a:ln>
            <a:noFill/>
          </a:ln>
        </p:spPr>
      </p:pic>
      <p:sp>
        <p:nvSpPr>
          <p:cNvPr id="293" name="Google Shape;293;g1b421fe326f_0_161"/>
          <p:cNvSpPr txBox="1"/>
          <p:nvPr/>
        </p:nvSpPr>
        <p:spPr>
          <a:xfrm>
            <a:off x="480650" y="1427124"/>
            <a:ext cx="4113724"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200" b="1">
                <a:latin typeface="Calibri"/>
                <a:ea typeface="Calibri"/>
                <a:cs typeface="Calibri"/>
                <a:sym typeface="Calibri"/>
              </a:rPr>
              <a:t>¿Cuáles son los posibles riesgos?</a:t>
            </a:r>
            <a:endParaRPr sz="2200" b="1">
              <a:latin typeface="Calibri"/>
              <a:ea typeface="Calibri"/>
              <a:cs typeface="Calibri"/>
              <a:sym typeface="Calibri"/>
            </a:endParaRPr>
          </a:p>
        </p:txBody>
      </p:sp>
      <p:sp>
        <p:nvSpPr>
          <p:cNvPr id="294" name="Google Shape;294;g1b421fe326f_0_161"/>
          <p:cNvSpPr txBox="1"/>
          <p:nvPr/>
        </p:nvSpPr>
        <p:spPr>
          <a:xfrm>
            <a:off x="395536" y="2063130"/>
            <a:ext cx="5289754" cy="2999242"/>
          </a:xfrm>
          <a:prstGeom prst="rect">
            <a:avLst/>
          </a:prstGeom>
          <a:noFill/>
          <a:ln>
            <a:noFill/>
          </a:ln>
        </p:spPr>
        <p:txBody>
          <a:bodyPr spcFirstLastPara="1" wrap="square" lIns="91425" tIns="45700" rIns="91425" bIns="45700" anchor="t" anchorCtr="0">
            <a:spAutoFit/>
          </a:bodyPr>
          <a:lstStyle/>
          <a:p>
            <a:pPr marL="457200" lvl="0" indent="-342900" algn="just" rtl="0">
              <a:lnSpc>
                <a:spcPct val="115000"/>
              </a:lnSpc>
              <a:spcBef>
                <a:spcPts val="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Phishing</a:t>
            </a:r>
            <a:r>
              <a:rPr lang="en-US" sz="1800">
                <a:solidFill>
                  <a:schemeClr val="dk1"/>
                </a:solidFill>
                <a:latin typeface="Calibri"/>
                <a:ea typeface="Calibri"/>
                <a:cs typeface="Calibri"/>
                <a:sym typeface="Calibri"/>
              </a:rPr>
              <a:t>: </a:t>
            </a:r>
            <a:r>
              <a:rPr lang="es-ES" sz="1800">
                <a:solidFill>
                  <a:schemeClr val="dk1"/>
                </a:solidFill>
                <a:latin typeface="Calibri"/>
                <a:ea typeface="Calibri"/>
                <a:cs typeface="Calibri"/>
                <a:sym typeface="Calibri"/>
              </a:rPr>
              <a:t>los correos electrónicos que contienen estafas de phishing imitarán los logotipos y dominios de correo electrónico de una marca oficial y realizarán peticiones urgentes para engañar a las víctimas desprevenidas y hacerles creer que el mensaje es auténtico.</a:t>
            </a:r>
          </a:p>
          <a:p>
            <a:pPr marL="114300" lvl="0" algn="just" rtl="0">
              <a:lnSpc>
                <a:spcPct val="115000"/>
              </a:lnSpc>
              <a:spcBef>
                <a:spcPts val="0"/>
              </a:spcBef>
              <a:spcAft>
                <a:spcPts val="0"/>
              </a:spcAft>
              <a:buClr>
                <a:schemeClr val="dk1"/>
              </a:buClr>
              <a:buSzPts val="1800"/>
            </a:pPr>
            <a:endParaRPr lang="es-ES" sz="1800">
              <a:solidFill>
                <a:schemeClr val="dk1"/>
              </a:solidFill>
              <a:latin typeface="Calibri"/>
              <a:ea typeface="Calibri"/>
              <a:cs typeface="Calibri"/>
              <a:sym typeface="Calibri"/>
            </a:endParaRPr>
          </a:p>
          <a:p>
            <a:pPr marL="114300" lvl="0" algn="just" rtl="0">
              <a:spcBef>
                <a:spcPts val="0"/>
              </a:spcBef>
              <a:spcAft>
                <a:spcPts val="0"/>
              </a:spcAft>
              <a:buClr>
                <a:schemeClr val="dk1"/>
              </a:buClr>
              <a:buSzPts val="1800"/>
            </a:pPr>
            <a:r>
              <a:rPr lang="es-ES" sz="2200" b="1">
                <a:solidFill>
                  <a:schemeClr val="dk1"/>
                </a:solidFill>
                <a:latin typeface="Calibri"/>
                <a:ea typeface="Calibri"/>
                <a:cs typeface="Calibri"/>
                <a:sym typeface="Calibri"/>
              </a:rPr>
              <a:t>¿Cuáles son las señales de alarma de este correo electrónico?</a:t>
            </a:r>
            <a:endParaRPr sz="1800">
              <a:solidFill>
                <a:schemeClr val="dk1"/>
              </a:solidFill>
              <a:latin typeface="Calibri"/>
              <a:ea typeface="Calibri"/>
              <a:cs typeface="Calibri"/>
              <a:sym typeface="Calibri"/>
            </a:endParaRPr>
          </a:p>
        </p:txBody>
      </p:sp>
      <p:pic>
        <p:nvPicPr>
          <p:cNvPr id="13" name="Imagen 12">
            <a:extLst>
              <a:ext uri="{FF2B5EF4-FFF2-40B4-BE49-F238E27FC236}">
                <a16:creationId xmlns:a16="http://schemas.microsoft.com/office/drawing/2014/main" id="{8D68203A-93EC-5359-2EA4-9A6B2AA7B76A}"/>
              </a:ext>
            </a:extLst>
          </p:cNvPr>
          <p:cNvPicPr>
            <a:picLocks noChangeAspect="1"/>
          </p:cNvPicPr>
          <p:nvPr/>
        </p:nvPicPr>
        <p:blipFill>
          <a:blip r:embed="rId7"/>
          <a:stretch>
            <a:fillRect/>
          </a:stretch>
        </p:blipFill>
        <p:spPr>
          <a:xfrm>
            <a:off x="412850" y="182893"/>
            <a:ext cx="1174045" cy="246062"/>
          </a:xfrm>
          <a:prstGeom prst="rect">
            <a:avLst/>
          </a:prstGeom>
          <a:solidFill>
            <a:schemeClr val="bg1"/>
          </a:solidFill>
          <a:ln>
            <a:solidFill>
              <a:schemeClr val="bg1"/>
            </a:solidFill>
          </a:ln>
        </p:spPr>
      </p:pic>
    </p:spTree>
  </p:cSld>
  <p:clrMapOvr>
    <a:masterClrMapping/>
  </p:clrMapOvr>
  <p:transition>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1b421fe326f_0_18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 name="Google Shape;303;g1b421fe326f_0_188"/>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400"/>
              <a:buFont typeface="Calibri"/>
              <a:buNone/>
            </a:pPr>
            <a:r>
              <a:rPr lang="en-US" sz="2400" b="1">
                <a:solidFill>
                  <a:schemeClr val="lt1"/>
                </a:solidFill>
              </a:rPr>
              <a:t>2.2 Posibles riesgos cibernéticos</a:t>
            </a:r>
            <a:endParaRPr sz="2400">
              <a:solidFill>
                <a:schemeClr val="lt1"/>
              </a:solidFill>
            </a:endParaRPr>
          </a:p>
        </p:txBody>
      </p:sp>
      <p:sp>
        <p:nvSpPr>
          <p:cNvPr id="304" name="Google Shape;304;g1b421fe326f_0_18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7</a:t>
            </a:r>
            <a:endParaRPr/>
          </a:p>
        </p:txBody>
      </p:sp>
      <p:pic>
        <p:nvPicPr>
          <p:cNvPr id="305" name="Google Shape;305;g1b421fe326f_0_188"/>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06" name="Google Shape;306;g1b421fe326f_0_18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2021-1-IT02-KA220-ADU-000035139</a:t>
            </a:r>
            <a:endParaRPr sz="1200">
              <a:solidFill>
                <a:schemeClr val="lt1"/>
              </a:solidFill>
              <a:latin typeface="Calibri"/>
              <a:ea typeface="Calibri"/>
              <a:cs typeface="Calibri"/>
              <a:sym typeface="Calibri"/>
            </a:endParaRPr>
          </a:p>
        </p:txBody>
      </p:sp>
      <p:pic>
        <p:nvPicPr>
          <p:cNvPr id="307" name="Google Shape;307;g1b421fe326f_0_188"/>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308" name="Google Shape;308;g1b421fe326f_0_188"/>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309" name="Google Shape;309;g1b421fe326f_0_188"/>
          <p:cNvSpPr txBox="1"/>
          <p:nvPr/>
        </p:nvSpPr>
        <p:spPr>
          <a:xfrm>
            <a:off x="630575" y="1475550"/>
            <a:ext cx="7357800" cy="3370123"/>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s-ES" sz="1800">
                <a:solidFill>
                  <a:schemeClr val="dk1"/>
                </a:solidFill>
                <a:latin typeface="Calibri"/>
                <a:ea typeface="Calibri"/>
                <a:cs typeface="Calibri"/>
                <a:sym typeface="Calibri"/>
              </a:rPr>
              <a:t>¿Cómo protegerse de los ataques de phishing?</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1800">
              <a:solidFill>
                <a:schemeClr val="dk1"/>
              </a:solidFill>
              <a:latin typeface="Calibri"/>
              <a:ea typeface="Calibri"/>
              <a:cs typeface="Calibri"/>
              <a:sym typeface="Calibri"/>
            </a:endParaRPr>
          </a:p>
          <a:p>
            <a:pPr marL="457200" lvl="0" indent="-342900" algn="just" rtl="0">
              <a:lnSpc>
                <a:spcPct val="115000"/>
              </a:lnSpc>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Desconfía de las direcciones de correo electrónico inusuales o mal escritas</a:t>
            </a:r>
          </a:p>
          <a:p>
            <a:pPr marL="457200" lvl="0" indent="-342900" algn="just" rtl="0">
              <a:lnSpc>
                <a:spcPct val="115000"/>
              </a:lnSpc>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No abras enlaces ni descargues archivos adjuntos sospechosos</a:t>
            </a:r>
          </a:p>
          <a:p>
            <a:pPr marL="457200" lvl="0" indent="-342900" algn="just" rtl="0">
              <a:lnSpc>
                <a:spcPct val="115000"/>
              </a:lnSpc>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Desconfía de los saludos genéricos de una organización que debería conocer tu nombre (por ejemplo, una entidad bancaria que te llama "Sr. o Sra.").</a:t>
            </a:r>
          </a:p>
          <a:p>
            <a:pPr marL="457200" lvl="0" indent="-342900" algn="just" rtl="0">
              <a:lnSpc>
                <a:spcPct val="115000"/>
              </a:lnSpc>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Desconfía de los mensajes que prometen recompensas, reembolsos o premios.</a:t>
            </a:r>
            <a:endParaRPr sz="1800">
              <a:solidFill>
                <a:schemeClr val="dk1"/>
              </a:solidFill>
              <a:latin typeface="Calibri"/>
              <a:ea typeface="Calibri"/>
              <a:cs typeface="Calibri"/>
              <a:sym typeface="Calibri"/>
            </a:endParaRPr>
          </a:p>
        </p:txBody>
      </p:sp>
      <p:pic>
        <p:nvPicPr>
          <p:cNvPr id="11" name="Imagen 10">
            <a:extLst>
              <a:ext uri="{FF2B5EF4-FFF2-40B4-BE49-F238E27FC236}">
                <a16:creationId xmlns:a16="http://schemas.microsoft.com/office/drawing/2014/main" id="{897F39E6-B1CF-6979-5728-CEFB5144A55E}"/>
              </a:ext>
            </a:extLst>
          </p:cNvPr>
          <p:cNvPicPr>
            <a:picLocks noChangeAspect="1"/>
          </p:cNvPicPr>
          <p:nvPr/>
        </p:nvPicPr>
        <p:blipFill>
          <a:blip r:embed="rId6"/>
          <a:stretch>
            <a:fillRect/>
          </a:stretch>
        </p:blipFill>
        <p:spPr>
          <a:xfrm>
            <a:off x="412850" y="182893"/>
            <a:ext cx="1174045" cy="246062"/>
          </a:xfrm>
          <a:prstGeom prst="rect">
            <a:avLst/>
          </a:prstGeom>
          <a:solidFill>
            <a:schemeClr val="bg1"/>
          </a:solidFill>
          <a:ln>
            <a:solidFill>
              <a:schemeClr val="bg1"/>
            </a:solidFill>
          </a:ln>
        </p:spPr>
      </p:pic>
    </p:spTree>
  </p:cSld>
  <p:clrMapOvr>
    <a:masterClrMapping/>
  </p:clrMapOvr>
  <p:transition>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1b421fe326f_0_17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7" name="Google Shape;317;g1b421fe326f_0_17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400"/>
              <a:buFont typeface="Calibri"/>
              <a:buNone/>
            </a:pPr>
            <a:r>
              <a:rPr lang="en-US" sz="2400" b="1">
                <a:solidFill>
                  <a:schemeClr val="lt1"/>
                </a:solidFill>
              </a:rPr>
              <a:t>2.4 Posibles riesgos cibernéticos</a:t>
            </a:r>
            <a:endParaRPr sz="2400">
              <a:solidFill>
                <a:schemeClr val="lt1"/>
              </a:solidFill>
            </a:endParaRPr>
          </a:p>
        </p:txBody>
      </p:sp>
      <p:sp>
        <p:nvSpPr>
          <p:cNvPr id="318" name="Google Shape;318;g1b421fe326f_0_17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8</a:t>
            </a:r>
            <a:endParaRPr/>
          </a:p>
        </p:txBody>
      </p:sp>
      <p:pic>
        <p:nvPicPr>
          <p:cNvPr id="319" name="Google Shape;319;g1b421fe326f_0_174"/>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20" name="Google Shape;320;g1b421fe326f_0_17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2021-1-IT02-KA220-ADU-000035139</a:t>
            </a:r>
            <a:endParaRPr sz="1200">
              <a:solidFill>
                <a:schemeClr val="lt1"/>
              </a:solidFill>
              <a:latin typeface="Calibri"/>
              <a:ea typeface="Calibri"/>
              <a:cs typeface="Calibri"/>
              <a:sym typeface="Calibri"/>
            </a:endParaRPr>
          </a:p>
        </p:txBody>
      </p:sp>
      <p:pic>
        <p:nvPicPr>
          <p:cNvPr id="321" name="Google Shape;321;g1b421fe326f_0_174"/>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322" name="Google Shape;322;g1b421fe326f_0_174"/>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323" name="Google Shape;323;g1b421fe326f_0_174"/>
          <p:cNvSpPr txBox="1"/>
          <p:nvPr/>
        </p:nvSpPr>
        <p:spPr>
          <a:xfrm>
            <a:off x="539548" y="1419625"/>
            <a:ext cx="4032451"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200" b="1">
                <a:latin typeface="Calibri"/>
                <a:ea typeface="Calibri"/>
                <a:cs typeface="Calibri"/>
                <a:sym typeface="Calibri"/>
              </a:rPr>
              <a:t>¿Cuáles son los posibles riesgos?</a:t>
            </a:r>
          </a:p>
        </p:txBody>
      </p:sp>
      <p:sp>
        <p:nvSpPr>
          <p:cNvPr id="324" name="Google Shape;324;g1b421fe326f_0_174"/>
          <p:cNvSpPr txBox="1"/>
          <p:nvPr/>
        </p:nvSpPr>
        <p:spPr>
          <a:xfrm>
            <a:off x="539548" y="1865915"/>
            <a:ext cx="5824200" cy="3118506"/>
          </a:xfrm>
          <a:prstGeom prst="rect">
            <a:avLst/>
          </a:prstGeom>
          <a:noFill/>
          <a:ln>
            <a:noFill/>
          </a:ln>
        </p:spPr>
        <p:txBody>
          <a:bodyPr spcFirstLastPara="1" wrap="square" lIns="91425" tIns="45700" rIns="91425" bIns="45700" anchor="t" anchorCtr="0">
            <a:spAutoFit/>
          </a:bodyPr>
          <a:lstStyle/>
          <a:p>
            <a:pPr marL="457200" lvl="0" indent="-349250" algn="just" rtl="0">
              <a:lnSpc>
                <a:spcPct val="115000"/>
              </a:lnSpc>
              <a:spcBef>
                <a:spcPts val="0"/>
              </a:spcBef>
              <a:spcAft>
                <a:spcPts val="0"/>
              </a:spcAft>
              <a:buClr>
                <a:schemeClr val="dk1"/>
              </a:buClr>
              <a:buSzPts val="1900"/>
              <a:buFont typeface="Calibri"/>
              <a:buAutoNum type="arabicPeriod" startAt="2"/>
            </a:pPr>
            <a:r>
              <a:rPr lang="en-US" sz="1900">
                <a:solidFill>
                  <a:schemeClr val="dk1"/>
                </a:solidFill>
                <a:latin typeface="Calibri"/>
                <a:ea typeface="Calibri"/>
                <a:cs typeface="Calibri"/>
                <a:sym typeface="Calibri"/>
              </a:rPr>
              <a:t>Evita </a:t>
            </a:r>
            <a:r>
              <a:rPr lang="en-US" sz="1900" b="1">
                <a:solidFill>
                  <a:schemeClr val="dk1"/>
                </a:solidFill>
                <a:latin typeface="Calibri"/>
                <a:ea typeface="Calibri"/>
                <a:cs typeface="Calibri"/>
                <a:sym typeface="Calibri"/>
              </a:rPr>
              <a:t>contraseñas débiles</a:t>
            </a:r>
            <a:r>
              <a:rPr lang="en-US" sz="1900">
                <a:solidFill>
                  <a:schemeClr val="dk1"/>
                </a:solidFill>
                <a:latin typeface="Calibri"/>
                <a:ea typeface="Calibri"/>
                <a:cs typeface="Calibri"/>
                <a:sym typeface="Calibri"/>
              </a:rPr>
              <a:t> </a:t>
            </a:r>
            <a:endParaRPr sz="1900">
              <a:solidFill>
                <a:schemeClr val="dk1"/>
              </a:solidFill>
              <a:latin typeface="Calibri"/>
              <a:ea typeface="Calibri"/>
              <a:cs typeface="Calibri"/>
              <a:sym typeface="Calibri"/>
            </a:endParaRPr>
          </a:p>
          <a:p>
            <a:pPr marL="457200" lvl="0" indent="0" algn="just" rtl="0">
              <a:lnSpc>
                <a:spcPct val="115000"/>
              </a:lnSpc>
              <a:spcBef>
                <a:spcPts val="0"/>
              </a:spcBef>
              <a:spcAft>
                <a:spcPts val="0"/>
              </a:spcAft>
              <a:buNone/>
            </a:pPr>
            <a:endParaRPr sz="190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r>
              <a:rPr lang="en-US" sz="1900" i="1">
                <a:solidFill>
                  <a:schemeClr val="dk1"/>
                </a:solidFill>
                <a:latin typeface="Calibri"/>
                <a:ea typeface="Calibri"/>
                <a:cs typeface="Calibri"/>
                <a:sym typeface="Calibri"/>
              </a:rPr>
              <a:t>¿Cómo crear una contraseña segura?</a:t>
            </a:r>
            <a:r>
              <a:rPr lang="en-US" sz="1900">
                <a:solidFill>
                  <a:schemeClr val="dk1"/>
                </a:solidFill>
                <a:latin typeface="Calibri"/>
                <a:ea typeface="Calibri"/>
                <a:cs typeface="Calibri"/>
                <a:sym typeface="Calibri"/>
              </a:rPr>
              <a:t> </a:t>
            </a:r>
            <a:endParaRPr sz="1900">
              <a:solidFill>
                <a:schemeClr val="dk1"/>
              </a:solidFill>
              <a:latin typeface="Calibri"/>
              <a:ea typeface="Calibri"/>
              <a:cs typeface="Calibri"/>
              <a:sym typeface="Calibri"/>
            </a:endParaRPr>
          </a:p>
          <a:p>
            <a:pPr marL="457200" lvl="0" indent="-349250" algn="just" rtl="0">
              <a:lnSpc>
                <a:spcPct val="115000"/>
              </a:lnSpc>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revisa y actualiza tus contraseñas con regularidad</a:t>
            </a:r>
          </a:p>
          <a:p>
            <a:pPr marL="457200" lvl="0" indent="-349250" algn="just" rtl="0">
              <a:lnSpc>
                <a:spcPct val="115000"/>
              </a:lnSpc>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usa la autenticación de dos factores siempre que sea posible </a:t>
            </a:r>
          </a:p>
          <a:p>
            <a:pPr marL="457200" lvl="0" indent="-349250" algn="just" rtl="0">
              <a:lnSpc>
                <a:spcPct val="115000"/>
              </a:lnSpc>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no uses la misma contraseña para varias cuentas</a:t>
            </a:r>
          </a:p>
          <a:p>
            <a:pPr marL="457200" lvl="0" indent="-349250" algn="just" rtl="0">
              <a:lnSpc>
                <a:spcPct val="115000"/>
              </a:lnSpc>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usa contraseñas diferentes para cada aplicación</a:t>
            </a:r>
          </a:p>
          <a:p>
            <a:pPr marL="457200" lvl="0" indent="-349250" algn="just" rtl="0">
              <a:lnSpc>
                <a:spcPct val="115000"/>
              </a:lnSpc>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usa un gestor de contraseñas para almacenarlas</a:t>
            </a:r>
            <a:endParaRPr sz="1900">
              <a:solidFill>
                <a:schemeClr val="dk1"/>
              </a:solidFill>
              <a:latin typeface="Calibri"/>
              <a:ea typeface="Calibri"/>
              <a:cs typeface="Calibri"/>
              <a:sym typeface="Calibri"/>
            </a:endParaRPr>
          </a:p>
        </p:txBody>
      </p:sp>
      <p:pic>
        <p:nvPicPr>
          <p:cNvPr id="325" name="Google Shape;325;g1b421fe326f_0_174"/>
          <p:cNvPicPr preferRelativeResize="0"/>
          <p:nvPr/>
        </p:nvPicPr>
        <p:blipFill rotWithShape="1">
          <a:blip r:embed="rId6">
            <a:alphaModFix/>
          </a:blip>
          <a:srcRect t="7450" b="-7450"/>
          <a:stretch/>
        </p:blipFill>
        <p:spPr>
          <a:xfrm>
            <a:off x="6203179" y="1850413"/>
            <a:ext cx="2627071" cy="1991099"/>
          </a:xfrm>
          <a:prstGeom prst="rect">
            <a:avLst/>
          </a:prstGeom>
          <a:noFill/>
          <a:ln>
            <a:noFill/>
          </a:ln>
        </p:spPr>
      </p:pic>
      <p:pic>
        <p:nvPicPr>
          <p:cNvPr id="13" name="Imagen 12">
            <a:extLst>
              <a:ext uri="{FF2B5EF4-FFF2-40B4-BE49-F238E27FC236}">
                <a16:creationId xmlns:a16="http://schemas.microsoft.com/office/drawing/2014/main" id="{4B4D6241-676C-FA3E-852B-B0197EC3B590}"/>
              </a:ext>
            </a:extLst>
          </p:cNvPr>
          <p:cNvPicPr>
            <a:picLocks noChangeAspect="1"/>
          </p:cNvPicPr>
          <p:nvPr/>
        </p:nvPicPr>
        <p:blipFill>
          <a:blip r:embed="rId7"/>
          <a:stretch>
            <a:fillRect/>
          </a:stretch>
        </p:blipFill>
        <p:spPr>
          <a:xfrm>
            <a:off x="412850" y="182893"/>
            <a:ext cx="1174045" cy="246062"/>
          </a:xfrm>
          <a:prstGeom prst="rect">
            <a:avLst/>
          </a:prstGeom>
          <a:solidFill>
            <a:schemeClr val="bg1"/>
          </a:solidFill>
          <a:ln>
            <a:solidFill>
              <a:schemeClr val="bg1"/>
            </a:solidFill>
          </a:ln>
        </p:spPr>
      </p:pic>
    </p:spTree>
  </p:cSld>
  <p:clrMapOvr>
    <a:masterClrMapping/>
  </p:clrMapOvr>
  <p:transition>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18995f66cf6_1_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3" name="Google Shape;333;g18995f66cf6_1_0"/>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400"/>
              <a:buFont typeface="Calibri"/>
              <a:buNone/>
            </a:pPr>
            <a:r>
              <a:rPr lang="en-US" sz="2400" b="1">
                <a:solidFill>
                  <a:schemeClr val="lt1"/>
                </a:solidFill>
              </a:rPr>
              <a:t>2.5 Autenticación de dos factores</a:t>
            </a:r>
            <a:endParaRPr sz="2400">
              <a:solidFill>
                <a:schemeClr val="lt1"/>
              </a:solidFill>
            </a:endParaRPr>
          </a:p>
        </p:txBody>
      </p:sp>
      <p:sp>
        <p:nvSpPr>
          <p:cNvPr id="334" name="Google Shape;334;g18995f66cf6_1_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8</a:t>
            </a:r>
            <a:endParaRPr/>
          </a:p>
        </p:txBody>
      </p:sp>
      <p:pic>
        <p:nvPicPr>
          <p:cNvPr id="335" name="Google Shape;335;g18995f66cf6_1_0"/>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36" name="Google Shape;336;g18995f66cf6_1_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2021-1-IT02-KA220-ADU-000035139</a:t>
            </a:r>
            <a:endParaRPr sz="1200">
              <a:solidFill>
                <a:schemeClr val="lt1"/>
              </a:solidFill>
              <a:latin typeface="Calibri"/>
              <a:ea typeface="Calibri"/>
              <a:cs typeface="Calibri"/>
              <a:sym typeface="Calibri"/>
            </a:endParaRPr>
          </a:p>
        </p:txBody>
      </p:sp>
      <p:pic>
        <p:nvPicPr>
          <p:cNvPr id="337" name="Google Shape;337;g18995f66cf6_1_0"/>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338" name="Google Shape;338;g18995f66cf6_1_0"/>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339" name="Google Shape;339;g18995f66cf6_1_0"/>
          <p:cNvSpPr txBox="1"/>
          <p:nvPr/>
        </p:nvSpPr>
        <p:spPr>
          <a:xfrm>
            <a:off x="539549" y="1419625"/>
            <a:ext cx="5208107"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200" b="1">
                <a:latin typeface="Calibri"/>
                <a:ea typeface="Calibri"/>
                <a:cs typeface="Calibri"/>
                <a:sym typeface="Calibri"/>
              </a:rPr>
              <a:t>¿Qué es la autenticación de dos factores?</a:t>
            </a:r>
            <a:r>
              <a:rPr lang="en-US" sz="2200" b="1">
                <a:latin typeface="Calibri"/>
                <a:ea typeface="Calibri"/>
                <a:cs typeface="Calibri"/>
                <a:sym typeface="Calibri"/>
              </a:rPr>
              <a:t> </a:t>
            </a:r>
            <a:endParaRPr sz="2200" b="1">
              <a:latin typeface="Calibri"/>
              <a:ea typeface="Calibri"/>
              <a:cs typeface="Calibri"/>
              <a:sym typeface="Calibri"/>
            </a:endParaRPr>
          </a:p>
        </p:txBody>
      </p:sp>
      <p:sp>
        <p:nvSpPr>
          <p:cNvPr id="340" name="Google Shape;340;g18995f66cf6_1_0"/>
          <p:cNvSpPr txBox="1"/>
          <p:nvPr/>
        </p:nvSpPr>
        <p:spPr>
          <a:xfrm>
            <a:off x="532100" y="2000550"/>
            <a:ext cx="7943400" cy="2817654"/>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0"/>
              </a:spcBef>
              <a:spcAft>
                <a:spcPts val="0"/>
              </a:spcAft>
              <a:buNone/>
            </a:pPr>
            <a:r>
              <a:rPr lang="es-ES">
                <a:solidFill>
                  <a:schemeClr val="dk1"/>
                </a:solidFill>
                <a:latin typeface="Calibri"/>
                <a:ea typeface="Calibri"/>
                <a:cs typeface="Calibri"/>
                <a:sym typeface="Calibri"/>
              </a:rPr>
              <a:t>Es una capa adicional de protección utilizada para garantizar que cualquiera que intente acceder a una cuenta en línea es quien dice ser.</a:t>
            </a:r>
            <a:endParaRPr>
              <a:solidFill>
                <a:schemeClr val="dk1"/>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Paso 1</a:t>
            </a:r>
            <a:r>
              <a:rPr lang="en-US">
                <a:solidFill>
                  <a:schemeClr val="dk1"/>
                </a:solidFill>
                <a:latin typeface="Calibri"/>
                <a:ea typeface="Calibri"/>
                <a:cs typeface="Calibri"/>
                <a:sym typeface="Calibri"/>
              </a:rPr>
              <a:t>. </a:t>
            </a:r>
            <a:r>
              <a:rPr lang="es-ES">
                <a:solidFill>
                  <a:schemeClr val="dk1"/>
                </a:solidFill>
                <a:latin typeface="Calibri"/>
                <a:ea typeface="Calibri"/>
                <a:cs typeface="Calibri"/>
                <a:sym typeface="Calibri"/>
              </a:rPr>
              <a:t>Primero, el usuario introducirá su nombre de usuario y contraseña.</a:t>
            </a:r>
            <a:endParaRPr>
              <a:solidFill>
                <a:schemeClr val="dk1"/>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Paso 2</a:t>
            </a:r>
            <a:r>
              <a:rPr lang="en-US">
                <a:solidFill>
                  <a:schemeClr val="dk1"/>
                </a:solidFill>
                <a:latin typeface="Calibri"/>
                <a:ea typeface="Calibri"/>
                <a:cs typeface="Calibri"/>
                <a:sym typeface="Calibri"/>
              </a:rPr>
              <a:t>. </a:t>
            </a:r>
            <a:r>
              <a:rPr lang="es-ES">
                <a:solidFill>
                  <a:schemeClr val="dk1"/>
                </a:solidFill>
                <a:latin typeface="Calibri"/>
                <a:ea typeface="Calibri"/>
                <a:cs typeface="Calibri"/>
                <a:sym typeface="Calibri"/>
              </a:rPr>
              <a:t>En lugar de obtener acceso inmediatamente, tendrán que facilitar otra información, por ejemplo</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457200" lvl="0" indent="-317500" algn="just" rtl="0">
              <a:lnSpc>
                <a:spcPct val="115000"/>
              </a:lnSpc>
              <a:spcBef>
                <a:spcPts val="0"/>
              </a:spcBef>
              <a:spcAft>
                <a:spcPts val="0"/>
              </a:spcAft>
              <a:buClr>
                <a:schemeClr val="dk1"/>
              </a:buClr>
              <a:buSzPts val="1400"/>
              <a:buFont typeface="Calibri"/>
              <a:buChar char="●"/>
            </a:pPr>
            <a:r>
              <a:rPr lang="es-ES">
                <a:solidFill>
                  <a:schemeClr val="dk1"/>
                </a:solidFill>
                <a:latin typeface="Calibri"/>
                <a:ea typeface="Calibri"/>
                <a:cs typeface="Calibri"/>
                <a:sym typeface="Calibri"/>
              </a:rPr>
              <a:t>respuestas a "preguntas secretas"</a:t>
            </a:r>
          </a:p>
          <a:p>
            <a:pPr marL="457200" lvl="0" indent="-317500" algn="just" rtl="0">
              <a:lnSpc>
                <a:spcPct val="115000"/>
              </a:lnSpc>
              <a:spcBef>
                <a:spcPts val="0"/>
              </a:spcBef>
              <a:spcAft>
                <a:spcPts val="0"/>
              </a:spcAft>
              <a:buClr>
                <a:schemeClr val="dk1"/>
              </a:buClr>
              <a:buSzPts val="1400"/>
              <a:buFont typeface="Calibri"/>
              <a:buChar char="●"/>
            </a:pPr>
            <a:r>
              <a:rPr lang="es-ES">
                <a:solidFill>
                  <a:schemeClr val="dk1"/>
                </a:solidFill>
                <a:latin typeface="Calibri"/>
                <a:ea typeface="Calibri"/>
                <a:cs typeface="Calibri"/>
                <a:sym typeface="Calibri"/>
              </a:rPr>
              <a:t>aceptar la solicitud en un smartphone o un pequeño token de hardware</a:t>
            </a:r>
          </a:p>
          <a:p>
            <a:pPr marL="457200" lvl="0" indent="-317500" algn="just" rtl="0">
              <a:lnSpc>
                <a:spcPct val="115000"/>
              </a:lnSpc>
              <a:spcBef>
                <a:spcPts val="0"/>
              </a:spcBef>
              <a:spcAft>
                <a:spcPts val="0"/>
              </a:spcAft>
              <a:buClr>
                <a:schemeClr val="dk1"/>
              </a:buClr>
              <a:buSzPts val="1400"/>
              <a:buFont typeface="Calibri"/>
              <a:buChar char="●"/>
            </a:pPr>
            <a:r>
              <a:rPr lang="es-ES">
                <a:solidFill>
                  <a:schemeClr val="dk1"/>
                </a:solidFill>
                <a:latin typeface="Calibri"/>
                <a:ea typeface="Calibri"/>
                <a:cs typeface="Calibri"/>
                <a:sym typeface="Calibri"/>
              </a:rPr>
              <a:t>un PIN</a:t>
            </a:r>
          </a:p>
          <a:p>
            <a:pPr marL="457200" lvl="0" indent="-317500" algn="just" rtl="0">
              <a:lnSpc>
                <a:spcPct val="115000"/>
              </a:lnSpc>
              <a:spcBef>
                <a:spcPts val="0"/>
              </a:spcBef>
              <a:spcAft>
                <a:spcPts val="0"/>
              </a:spcAft>
              <a:buClr>
                <a:schemeClr val="dk1"/>
              </a:buClr>
              <a:buSzPts val="1400"/>
              <a:buFont typeface="Calibri"/>
              <a:buChar char="●"/>
            </a:pPr>
            <a:r>
              <a:rPr lang="es-ES">
                <a:solidFill>
                  <a:schemeClr val="dk1"/>
                </a:solidFill>
                <a:latin typeface="Calibri"/>
                <a:ea typeface="Calibri"/>
                <a:cs typeface="Calibri"/>
                <a:sym typeface="Calibri"/>
              </a:rPr>
              <a:t>una contraseña</a:t>
            </a:r>
            <a:endParaRPr>
              <a:solidFill>
                <a:schemeClr val="dk1"/>
              </a:solidFill>
              <a:latin typeface="Calibri"/>
              <a:ea typeface="Calibri"/>
              <a:cs typeface="Calibri"/>
              <a:sym typeface="Calibri"/>
            </a:endParaRPr>
          </a:p>
          <a:p>
            <a:pPr marL="457200" lvl="0" indent="0" algn="just" rtl="0">
              <a:lnSpc>
                <a:spcPct val="115000"/>
              </a:lnSpc>
              <a:spcBef>
                <a:spcPts val="0"/>
              </a:spcBef>
              <a:spcAft>
                <a:spcPts val="0"/>
              </a:spcAft>
              <a:buNone/>
            </a:pPr>
            <a:endParaRPr>
              <a:solidFill>
                <a:schemeClr val="dk1"/>
              </a:solidFill>
              <a:latin typeface="Calibri"/>
              <a:ea typeface="Calibri"/>
              <a:cs typeface="Calibri"/>
              <a:sym typeface="Calibri"/>
            </a:endParaRPr>
          </a:p>
          <a:p>
            <a:pPr marL="914400" lvl="0" indent="0" algn="just" rtl="0">
              <a:lnSpc>
                <a:spcPct val="115000"/>
              </a:lnSpc>
              <a:spcBef>
                <a:spcPts val="0"/>
              </a:spcBef>
              <a:spcAft>
                <a:spcPts val="0"/>
              </a:spcAft>
              <a:buNone/>
            </a:pPr>
            <a:endParaRPr>
              <a:solidFill>
                <a:schemeClr val="dk1"/>
              </a:solidFill>
              <a:latin typeface="Calibri"/>
              <a:ea typeface="Calibri"/>
              <a:cs typeface="Calibri"/>
              <a:sym typeface="Calibri"/>
            </a:endParaRPr>
          </a:p>
        </p:txBody>
      </p:sp>
      <p:pic>
        <p:nvPicPr>
          <p:cNvPr id="342" name="Google Shape;342;g18995f66cf6_1_0"/>
          <p:cNvPicPr preferRelativeResize="0"/>
          <p:nvPr/>
        </p:nvPicPr>
        <p:blipFill rotWithShape="1">
          <a:blip r:embed="rId6">
            <a:alphaModFix/>
          </a:blip>
          <a:srcRect l="-640" t="19040" r="639" b="14544"/>
          <a:stretch/>
        </p:blipFill>
        <p:spPr>
          <a:xfrm>
            <a:off x="2210075" y="3930075"/>
            <a:ext cx="5446125" cy="935200"/>
          </a:xfrm>
          <a:prstGeom prst="rect">
            <a:avLst/>
          </a:prstGeom>
          <a:noFill/>
          <a:ln>
            <a:noFill/>
          </a:ln>
        </p:spPr>
      </p:pic>
      <p:pic>
        <p:nvPicPr>
          <p:cNvPr id="13" name="Imagen 12">
            <a:extLst>
              <a:ext uri="{FF2B5EF4-FFF2-40B4-BE49-F238E27FC236}">
                <a16:creationId xmlns:a16="http://schemas.microsoft.com/office/drawing/2014/main" id="{F3BE13D8-E37B-3893-CFE6-2840FD52399C}"/>
              </a:ext>
            </a:extLst>
          </p:cNvPr>
          <p:cNvPicPr>
            <a:picLocks noChangeAspect="1"/>
          </p:cNvPicPr>
          <p:nvPr/>
        </p:nvPicPr>
        <p:blipFill>
          <a:blip r:embed="rId7"/>
          <a:stretch>
            <a:fillRect/>
          </a:stretch>
        </p:blipFill>
        <p:spPr>
          <a:xfrm>
            <a:off x="412850" y="182893"/>
            <a:ext cx="1174045" cy="246062"/>
          </a:xfrm>
          <a:prstGeom prst="rect">
            <a:avLst/>
          </a:prstGeom>
          <a:solidFill>
            <a:schemeClr val="bg1"/>
          </a:solidFill>
          <a:ln>
            <a:solidFill>
              <a:schemeClr val="bg1"/>
            </a:solidFill>
          </a:ln>
        </p:spPr>
      </p:pic>
    </p:spTree>
  </p:cSld>
  <p:clrMapOvr>
    <a:masterClrMapping/>
  </p:clrMapOvr>
  <p:transition>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1b421fe326f_0_20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9" name="Google Shape;349;g1b421fe326f_0_20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400"/>
              <a:buFont typeface="Calibri"/>
              <a:buNone/>
            </a:pPr>
            <a:r>
              <a:rPr lang="en-US" sz="2400" b="1">
                <a:solidFill>
                  <a:schemeClr val="lt1"/>
                </a:solidFill>
              </a:rPr>
              <a:t>2.6 Posibles riesgos cibernéticos</a:t>
            </a:r>
            <a:endParaRPr sz="2400">
              <a:solidFill>
                <a:schemeClr val="lt1"/>
              </a:solidFill>
            </a:endParaRPr>
          </a:p>
        </p:txBody>
      </p:sp>
      <p:sp>
        <p:nvSpPr>
          <p:cNvPr id="350" name="Google Shape;350;g1b421fe326f_0_20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9</a:t>
            </a:r>
            <a:endParaRPr/>
          </a:p>
        </p:txBody>
      </p:sp>
      <p:pic>
        <p:nvPicPr>
          <p:cNvPr id="351" name="Google Shape;351;g1b421fe326f_0_204"/>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52" name="Google Shape;352;g1b421fe326f_0_20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2021-1-IT02-KA220-ADU-000035139</a:t>
            </a:r>
            <a:endParaRPr sz="1200">
              <a:solidFill>
                <a:schemeClr val="lt1"/>
              </a:solidFill>
              <a:latin typeface="Calibri"/>
              <a:ea typeface="Calibri"/>
              <a:cs typeface="Calibri"/>
              <a:sym typeface="Calibri"/>
            </a:endParaRPr>
          </a:p>
        </p:txBody>
      </p:sp>
      <p:pic>
        <p:nvPicPr>
          <p:cNvPr id="353" name="Google Shape;353;g1b421fe326f_0_204"/>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354" name="Google Shape;354;g1b421fe326f_0_204"/>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355" name="Google Shape;355;g1b421fe326f_0_204"/>
          <p:cNvSpPr txBox="1"/>
          <p:nvPr/>
        </p:nvSpPr>
        <p:spPr>
          <a:xfrm>
            <a:off x="539549" y="1419625"/>
            <a:ext cx="4222456"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200" b="1">
                <a:latin typeface="Calibri"/>
                <a:ea typeface="Calibri"/>
                <a:cs typeface="Calibri"/>
                <a:sym typeface="Calibri"/>
              </a:rPr>
              <a:t>¿Cuáles son los posibles riesgos?</a:t>
            </a:r>
            <a:r>
              <a:rPr lang="en-US" sz="2200" b="1">
                <a:latin typeface="Calibri"/>
                <a:ea typeface="Calibri"/>
                <a:cs typeface="Calibri"/>
                <a:sym typeface="Calibri"/>
              </a:rPr>
              <a:t> </a:t>
            </a:r>
            <a:endParaRPr sz="2200" b="1">
              <a:latin typeface="Calibri"/>
              <a:ea typeface="Calibri"/>
              <a:cs typeface="Calibri"/>
              <a:sym typeface="Calibri"/>
            </a:endParaRPr>
          </a:p>
        </p:txBody>
      </p:sp>
      <p:sp>
        <p:nvSpPr>
          <p:cNvPr id="356" name="Google Shape;356;g1b421fe326f_0_204"/>
          <p:cNvSpPr txBox="1"/>
          <p:nvPr/>
        </p:nvSpPr>
        <p:spPr>
          <a:xfrm>
            <a:off x="395536" y="1922499"/>
            <a:ext cx="8127032" cy="3231614"/>
          </a:xfrm>
          <a:prstGeom prst="rect">
            <a:avLst/>
          </a:prstGeom>
          <a:noFill/>
          <a:ln>
            <a:noFill/>
          </a:ln>
        </p:spPr>
        <p:txBody>
          <a:bodyPr spcFirstLastPara="1" wrap="square" lIns="91425" tIns="45700" rIns="91425" bIns="45700" anchor="t" anchorCtr="0">
            <a:spAutoFit/>
          </a:bodyPr>
          <a:lstStyle/>
          <a:p>
            <a:pPr marL="457200" lvl="0" indent="-355600" algn="just" rtl="0">
              <a:lnSpc>
                <a:spcPct val="100000"/>
              </a:lnSpc>
              <a:spcBef>
                <a:spcPts val="0"/>
              </a:spcBef>
              <a:spcAft>
                <a:spcPts val="0"/>
              </a:spcAft>
              <a:buClr>
                <a:schemeClr val="dk1"/>
              </a:buClr>
              <a:buSzPts val="2000"/>
              <a:buFont typeface="Calibri"/>
              <a:buAutoNum type="arabicPeriod" startAt="3"/>
            </a:pPr>
            <a:r>
              <a:rPr lang="en-US" sz="1700" b="1">
                <a:solidFill>
                  <a:schemeClr val="dk1"/>
                </a:solidFill>
                <a:latin typeface="Calibri"/>
                <a:ea typeface="Calibri"/>
                <a:cs typeface="Calibri"/>
                <a:sym typeface="Calibri"/>
              </a:rPr>
              <a:t>Falta de seguridad informática</a:t>
            </a:r>
            <a:r>
              <a:rPr lang="en-US" sz="1700">
                <a:solidFill>
                  <a:schemeClr val="dk1"/>
                </a:solidFill>
                <a:latin typeface="Calibri"/>
                <a:ea typeface="Calibri"/>
                <a:cs typeface="Calibri"/>
                <a:sym typeface="Calibri"/>
              </a:rPr>
              <a:t>. </a:t>
            </a:r>
            <a:r>
              <a:rPr lang="es-ES" sz="1700">
                <a:solidFill>
                  <a:schemeClr val="dk1"/>
                </a:solidFill>
                <a:latin typeface="Calibri"/>
                <a:ea typeface="Calibri"/>
                <a:cs typeface="Calibri"/>
                <a:sym typeface="Calibri"/>
              </a:rPr>
              <a:t>Proteger tus dispositivos y tu privacidad es importante y disminuye tu vulnerabilidad ante un ataque.</a:t>
            </a:r>
            <a:endParaRPr sz="1700">
              <a:solidFill>
                <a:schemeClr val="dk1"/>
              </a:solidFill>
              <a:latin typeface="Calibri"/>
              <a:ea typeface="Calibri"/>
              <a:cs typeface="Calibri"/>
              <a:sym typeface="Calibri"/>
            </a:endParaRPr>
          </a:p>
          <a:p>
            <a:pPr marL="457200" lvl="0" indent="0" algn="just" rtl="0">
              <a:lnSpc>
                <a:spcPct val="100000"/>
              </a:lnSpc>
              <a:spcBef>
                <a:spcPts val="0"/>
              </a:spcBef>
              <a:spcAft>
                <a:spcPts val="0"/>
              </a:spcAft>
              <a:buClr>
                <a:schemeClr val="dk1"/>
              </a:buClr>
              <a:buSzPts val="1100"/>
              <a:buFont typeface="Arial"/>
              <a:buNone/>
            </a:pPr>
            <a:endParaRPr sz="1700">
              <a:solidFill>
                <a:schemeClr val="dk1"/>
              </a:solidFill>
              <a:latin typeface="Calibri"/>
              <a:ea typeface="Calibri"/>
              <a:cs typeface="Calibri"/>
              <a:sym typeface="Calibri"/>
            </a:endParaRPr>
          </a:p>
          <a:p>
            <a:pPr marL="457200" lvl="0" indent="0" algn="just" rtl="0">
              <a:lnSpc>
                <a:spcPct val="100000"/>
              </a:lnSpc>
              <a:spcBef>
                <a:spcPts val="0"/>
              </a:spcBef>
              <a:spcAft>
                <a:spcPts val="0"/>
              </a:spcAft>
              <a:buNone/>
            </a:pPr>
            <a:r>
              <a:rPr lang="en-US" sz="1700" i="1">
                <a:solidFill>
                  <a:schemeClr val="dk1"/>
                </a:solidFill>
                <a:latin typeface="Calibri"/>
                <a:ea typeface="Calibri"/>
                <a:cs typeface="Calibri"/>
                <a:sym typeface="Calibri"/>
              </a:rPr>
              <a:t>¿Cómo proteges tus dispositivos? </a:t>
            </a:r>
            <a:endParaRPr sz="1700" i="1">
              <a:solidFill>
                <a:schemeClr val="dk1"/>
              </a:solidFill>
              <a:latin typeface="Calibri"/>
              <a:ea typeface="Calibri"/>
              <a:cs typeface="Calibri"/>
              <a:sym typeface="Calibri"/>
            </a:endParaRPr>
          </a:p>
          <a:p>
            <a:pPr marL="457200" lvl="0" indent="0" algn="just" rtl="0">
              <a:lnSpc>
                <a:spcPct val="100000"/>
              </a:lnSpc>
              <a:spcBef>
                <a:spcPts val="0"/>
              </a:spcBef>
              <a:spcAft>
                <a:spcPts val="0"/>
              </a:spcAft>
              <a:buNone/>
            </a:pPr>
            <a:endParaRPr sz="1700" i="1">
              <a:solidFill>
                <a:schemeClr val="dk1"/>
              </a:solidFill>
              <a:latin typeface="Calibri"/>
              <a:ea typeface="Calibri"/>
              <a:cs typeface="Calibri"/>
              <a:sym typeface="Calibri"/>
            </a:endParaRPr>
          </a:p>
          <a:p>
            <a:pPr marL="457200" lvl="0" indent="-342900" algn="just" rtl="0">
              <a:lnSpc>
                <a:spcPct val="100000"/>
              </a:lnSpc>
              <a:spcBef>
                <a:spcPts val="0"/>
              </a:spcBef>
              <a:spcAft>
                <a:spcPts val="0"/>
              </a:spcAft>
              <a:buClr>
                <a:schemeClr val="dk1"/>
              </a:buClr>
              <a:buSzPts val="1800"/>
              <a:buFont typeface="Calibri"/>
              <a:buChar char="●"/>
            </a:pPr>
            <a:r>
              <a:rPr lang="es-ES" sz="1700">
                <a:solidFill>
                  <a:schemeClr val="dk1"/>
                </a:solidFill>
                <a:latin typeface="Calibri"/>
                <a:ea typeface="Calibri"/>
                <a:cs typeface="Calibri"/>
                <a:sym typeface="Calibri"/>
              </a:rPr>
              <a:t>ten cuidado con las redes WLAN públicas</a:t>
            </a:r>
          </a:p>
          <a:p>
            <a:pPr marL="457200" lvl="0" indent="-342900" algn="just" rtl="0">
              <a:lnSpc>
                <a:spcPct val="100000"/>
              </a:lnSpc>
              <a:spcBef>
                <a:spcPts val="0"/>
              </a:spcBef>
              <a:spcAft>
                <a:spcPts val="0"/>
              </a:spcAft>
              <a:buClr>
                <a:schemeClr val="dk1"/>
              </a:buClr>
              <a:buSzPts val="1800"/>
              <a:buFont typeface="Calibri"/>
              <a:buChar char="●"/>
            </a:pPr>
            <a:r>
              <a:rPr lang="es-ES" sz="1700">
                <a:solidFill>
                  <a:schemeClr val="dk1"/>
                </a:solidFill>
                <a:latin typeface="Calibri"/>
                <a:ea typeface="Calibri"/>
                <a:cs typeface="Calibri"/>
                <a:sym typeface="Calibri"/>
              </a:rPr>
              <a:t>bloquea tus dispositivos cuando no los utilices</a:t>
            </a:r>
          </a:p>
          <a:p>
            <a:pPr marL="457200" lvl="0" indent="-342900" algn="just" rtl="0">
              <a:lnSpc>
                <a:spcPct val="100000"/>
              </a:lnSpc>
              <a:spcBef>
                <a:spcPts val="0"/>
              </a:spcBef>
              <a:spcAft>
                <a:spcPts val="0"/>
              </a:spcAft>
              <a:buClr>
                <a:schemeClr val="dk1"/>
              </a:buClr>
              <a:buSzPts val="1800"/>
              <a:buFont typeface="Calibri"/>
              <a:buChar char="●"/>
            </a:pPr>
            <a:r>
              <a:rPr lang="es-ES" sz="1700">
                <a:solidFill>
                  <a:schemeClr val="dk1"/>
                </a:solidFill>
                <a:latin typeface="Calibri"/>
                <a:ea typeface="Calibri"/>
                <a:cs typeface="Calibri"/>
                <a:sym typeface="Calibri"/>
              </a:rPr>
              <a:t>actualiza regularmente tu sistema operativo y el software, como las aplicaciones antivirus.</a:t>
            </a:r>
          </a:p>
          <a:p>
            <a:pPr marL="457200" lvl="0" indent="-342900" algn="just" rtl="0">
              <a:lnSpc>
                <a:spcPct val="100000"/>
              </a:lnSpc>
              <a:spcBef>
                <a:spcPts val="0"/>
              </a:spcBef>
              <a:spcAft>
                <a:spcPts val="0"/>
              </a:spcAft>
              <a:buClr>
                <a:schemeClr val="dk1"/>
              </a:buClr>
              <a:buSzPts val="1800"/>
              <a:buFont typeface="Calibri"/>
              <a:buChar char="●"/>
            </a:pPr>
            <a:r>
              <a:rPr lang="es-ES" sz="1700">
                <a:solidFill>
                  <a:schemeClr val="dk1"/>
                </a:solidFill>
                <a:latin typeface="Calibri"/>
                <a:ea typeface="Calibri"/>
                <a:cs typeface="Calibri"/>
                <a:sym typeface="Calibri"/>
              </a:rPr>
              <a:t>sé consciente de lo que estás consintiendo (no todas las aplicaciones necesitan tus datos) </a:t>
            </a:r>
          </a:p>
          <a:p>
            <a:pPr marL="457200" lvl="0" indent="-342900" algn="just" rtl="0">
              <a:lnSpc>
                <a:spcPct val="100000"/>
              </a:lnSpc>
              <a:spcBef>
                <a:spcPts val="0"/>
              </a:spcBef>
              <a:spcAft>
                <a:spcPts val="0"/>
              </a:spcAft>
              <a:buClr>
                <a:schemeClr val="dk1"/>
              </a:buClr>
              <a:buSzPts val="1800"/>
              <a:buFont typeface="Calibri"/>
              <a:buChar char="●"/>
            </a:pPr>
            <a:r>
              <a:rPr lang="es-ES" sz="1700">
                <a:solidFill>
                  <a:schemeClr val="dk1"/>
                </a:solidFill>
                <a:latin typeface="Calibri"/>
                <a:ea typeface="Calibri"/>
                <a:cs typeface="Calibri"/>
                <a:sym typeface="Calibri"/>
              </a:rPr>
              <a:t>extrema las precauciones al descargar archivos de Internet</a:t>
            </a:r>
            <a:endParaRPr sz="1700" b="1">
              <a:solidFill>
                <a:schemeClr val="dk1"/>
              </a:solidFill>
              <a:latin typeface="Calibri"/>
              <a:ea typeface="Calibri"/>
              <a:cs typeface="Calibri"/>
              <a:sym typeface="Calibri"/>
            </a:endParaRPr>
          </a:p>
        </p:txBody>
      </p:sp>
      <p:pic>
        <p:nvPicPr>
          <p:cNvPr id="12" name="Imagen 11">
            <a:extLst>
              <a:ext uri="{FF2B5EF4-FFF2-40B4-BE49-F238E27FC236}">
                <a16:creationId xmlns:a16="http://schemas.microsoft.com/office/drawing/2014/main" id="{99BEF2BB-999C-5D23-B756-473CA634F91B}"/>
              </a:ext>
            </a:extLst>
          </p:cNvPr>
          <p:cNvPicPr>
            <a:picLocks noChangeAspect="1"/>
          </p:cNvPicPr>
          <p:nvPr/>
        </p:nvPicPr>
        <p:blipFill>
          <a:blip r:embed="rId6"/>
          <a:stretch>
            <a:fillRect/>
          </a:stretch>
        </p:blipFill>
        <p:spPr>
          <a:xfrm>
            <a:off x="412850" y="182893"/>
            <a:ext cx="1174045" cy="246062"/>
          </a:xfrm>
          <a:prstGeom prst="rect">
            <a:avLst/>
          </a:prstGeom>
          <a:solidFill>
            <a:schemeClr val="bg1"/>
          </a:solidFill>
          <a:ln>
            <a:solidFill>
              <a:schemeClr val="bg1"/>
            </a:solidFill>
          </a:ln>
        </p:spPr>
      </p:pic>
    </p:spTree>
  </p:cSld>
  <p:clrMapOvr>
    <a:masterClrMapping/>
  </p:clrMapOvr>
  <p:transition>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1c265c6716e_0_4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4" name="Google Shape;364;g1c265c6716e_0_47"/>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400"/>
              <a:buFont typeface="Calibri"/>
              <a:buNone/>
            </a:pPr>
            <a:r>
              <a:rPr lang="en-US" sz="2400" b="1">
                <a:solidFill>
                  <a:schemeClr val="lt1"/>
                </a:solidFill>
              </a:rPr>
              <a:t>2.7 Identidad digital</a:t>
            </a:r>
            <a:endParaRPr sz="2400">
              <a:solidFill>
                <a:schemeClr val="lt1"/>
              </a:solidFill>
            </a:endParaRPr>
          </a:p>
        </p:txBody>
      </p:sp>
      <p:sp>
        <p:nvSpPr>
          <p:cNvPr id="365" name="Google Shape;365;g1c265c6716e_0_4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11</a:t>
            </a:r>
            <a:endParaRPr/>
          </a:p>
        </p:txBody>
      </p:sp>
      <p:sp>
        <p:nvSpPr>
          <p:cNvPr id="367" name="Google Shape;367;g1c265c6716e_0_4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2021-1-IT02-KA220-ADU-000035139</a:t>
            </a:r>
            <a:endParaRPr sz="1200">
              <a:solidFill>
                <a:schemeClr val="lt1"/>
              </a:solidFill>
              <a:latin typeface="Calibri"/>
              <a:ea typeface="Calibri"/>
              <a:cs typeface="Calibri"/>
              <a:sym typeface="Calibri"/>
            </a:endParaRPr>
          </a:p>
        </p:txBody>
      </p:sp>
      <p:pic>
        <p:nvPicPr>
          <p:cNvPr id="368" name="Google Shape;368;g1c265c6716e_0_47"/>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69" name="Google Shape;369;g1c265c6716e_0_47"/>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70" name="Google Shape;370;g1c265c6716e_0_47"/>
          <p:cNvSpPr txBox="1"/>
          <p:nvPr/>
        </p:nvSpPr>
        <p:spPr>
          <a:xfrm>
            <a:off x="412850" y="1391465"/>
            <a:ext cx="6159600" cy="37856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600">
                <a:latin typeface="Calibri"/>
                <a:ea typeface="Calibri"/>
                <a:cs typeface="Calibri"/>
                <a:sym typeface="Calibri"/>
              </a:rPr>
              <a:t>Es una forma electrónica de que un individuo cree y gestione su identidad en línea. La identidad digital es el equivalente en Internet de la verdadera identidad de una persona o entidad cuando se utiliza para la identificación en conexiones o transacciones de ordenadores, teléfonos móviles u otros dispositivos personales. </a:t>
            </a:r>
          </a:p>
          <a:p>
            <a:pPr marL="0" marR="0" lvl="0" indent="0" algn="l" rtl="0">
              <a:spcBef>
                <a:spcPts val="0"/>
              </a:spcBef>
              <a:spcAft>
                <a:spcPts val="0"/>
              </a:spcAft>
              <a:buNone/>
            </a:pPr>
            <a:endParaRPr lang="es-ES" sz="1600">
              <a:latin typeface="Calibri"/>
              <a:ea typeface="Calibri"/>
              <a:cs typeface="Calibri"/>
              <a:sym typeface="Calibri"/>
            </a:endParaRPr>
          </a:p>
          <a:p>
            <a:pPr marL="0" marR="0" lvl="0" indent="0" algn="l" rtl="0">
              <a:spcBef>
                <a:spcPts val="0"/>
              </a:spcBef>
              <a:spcAft>
                <a:spcPts val="0"/>
              </a:spcAft>
              <a:buNone/>
            </a:pPr>
            <a:r>
              <a:rPr lang="es-ES" sz="1600">
                <a:latin typeface="Calibri"/>
                <a:ea typeface="Calibri"/>
                <a:cs typeface="Calibri"/>
                <a:sym typeface="Calibri"/>
              </a:rPr>
              <a:t>Esta identidad en línea es una suma de cualquier dato personal existente en línea que pueda ser rastreado hasta el tú real, y pueden ser fotos, contraseñas, correos electrónicos, datos de pago, direcciones (en línea o fuera de línea). </a:t>
            </a:r>
          </a:p>
          <a:p>
            <a:pPr marL="0" marR="0" lvl="0" indent="0" algn="l" rtl="0">
              <a:spcBef>
                <a:spcPts val="0"/>
              </a:spcBef>
              <a:spcAft>
                <a:spcPts val="0"/>
              </a:spcAft>
              <a:buNone/>
            </a:pPr>
            <a:endParaRPr lang="es-ES" sz="1600">
              <a:latin typeface="Calibri"/>
              <a:ea typeface="Calibri"/>
              <a:cs typeface="Calibri"/>
              <a:sym typeface="Calibri"/>
            </a:endParaRPr>
          </a:p>
          <a:p>
            <a:pPr marL="0" marR="0" lvl="0" indent="0" algn="l" rtl="0">
              <a:spcBef>
                <a:spcPts val="0"/>
              </a:spcBef>
              <a:spcAft>
                <a:spcPts val="0"/>
              </a:spcAft>
              <a:buNone/>
            </a:pPr>
            <a:r>
              <a:rPr lang="es-ES" sz="1600">
                <a:latin typeface="Calibri"/>
                <a:ea typeface="Calibri"/>
                <a:cs typeface="Calibri"/>
                <a:sym typeface="Calibri"/>
              </a:rPr>
              <a:t>No sólo tu identidad digital abarca también cualquier acción realizada en línea (navegación, compras, publicaciones públicas, comentarios en las redes sociales, reenvíos, etc.).</a:t>
            </a:r>
            <a:endParaRPr sz="1600" b="1">
              <a:latin typeface="Calibri"/>
              <a:ea typeface="Calibri"/>
              <a:cs typeface="Calibri"/>
              <a:sym typeface="Calibri"/>
            </a:endParaRPr>
          </a:p>
          <a:p>
            <a:pPr marL="0" marR="0" lvl="0" indent="0" algn="l" rtl="0">
              <a:spcBef>
                <a:spcPts val="0"/>
              </a:spcBef>
              <a:spcAft>
                <a:spcPts val="0"/>
              </a:spcAft>
              <a:buNone/>
            </a:pPr>
            <a:endParaRPr sz="1600" b="1">
              <a:latin typeface="Calibri"/>
              <a:ea typeface="Calibri"/>
              <a:cs typeface="Calibri"/>
              <a:sym typeface="Calibri"/>
            </a:endParaRPr>
          </a:p>
        </p:txBody>
      </p:sp>
      <p:pic>
        <p:nvPicPr>
          <p:cNvPr id="371" name="Google Shape;371;g1c265c6716e_0_47"/>
          <p:cNvPicPr preferRelativeResize="0"/>
          <p:nvPr/>
        </p:nvPicPr>
        <p:blipFill>
          <a:blip r:embed="rId5">
            <a:alphaModFix/>
          </a:blip>
          <a:stretch>
            <a:fillRect/>
          </a:stretch>
        </p:blipFill>
        <p:spPr>
          <a:xfrm>
            <a:off x="6640800" y="1763050"/>
            <a:ext cx="2266750" cy="2767382"/>
          </a:xfrm>
          <a:prstGeom prst="rect">
            <a:avLst/>
          </a:prstGeom>
          <a:noFill/>
          <a:ln>
            <a:noFill/>
          </a:ln>
        </p:spPr>
      </p:pic>
      <p:pic>
        <p:nvPicPr>
          <p:cNvPr id="372" name="Google Shape;372;g1c265c6716e_0_47"/>
          <p:cNvPicPr preferRelativeResize="0"/>
          <p:nvPr/>
        </p:nvPicPr>
        <p:blipFill>
          <a:blip r:embed="rId6">
            <a:alphaModFix/>
          </a:blip>
          <a:stretch>
            <a:fillRect/>
          </a:stretch>
        </p:blipFill>
        <p:spPr>
          <a:xfrm>
            <a:off x="390412" y="201674"/>
            <a:ext cx="1099479" cy="230850"/>
          </a:xfrm>
          <a:prstGeom prst="rect">
            <a:avLst/>
          </a:prstGeom>
          <a:noFill/>
          <a:ln>
            <a:noFill/>
          </a:ln>
        </p:spPr>
      </p:pic>
      <p:pic>
        <p:nvPicPr>
          <p:cNvPr id="12" name="Imagen 11">
            <a:extLst>
              <a:ext uri="{FF2B5EF4-FFF2-40B4-BE49-F238E27FC236}">
                <a16:creationId xmlns:a16="http://schemas.microsoft.com/office/drawing/2014/main" id="{80A435B9-F029-741D-E6AF-27F192B1A457}"/>
              </a:ext>
            </a:extLst>
          </p:cNvPr>
          <p:cNvPicPr>
            <a:picLocks noChangeAspect="1"/>
          </p:cNvPicPr>
          <p:nvPr/>
        </p:nvPicPr>
        <p:blipFill>
          <a:blip r:embed="rId7"/>
          <a:stretch>
            <a:fillRect/>
          </a:stretch>
        </p:blipFill>
        <p:spPr>
          <a:xfrm>
            <a:off x="412850" y="182893"/>
            <a:ext cx="1174045" cy="246062"/>
          </a:xfrm>
          <a:prstGeom prst="rect">
            <a:avLst/>
          </a:prstGeom>
          <a:solidFill>
            <a:schemeClr val="bg1"/>
          </a:solidFill>
          <a:ln>
            <a:solidFill>
              <a:schemeClr val="bg1"/>
            </a:solidFill>
          </a:ln>
        </p:spPr>
      </p:pic>
    </p:spTree>
  </p:cSld>
  <p:clrMapOvr>
    <a:masterClrMapping/>
  </p:clrMapOvr>
  <p:transition>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2"/>
          <p:cNvSpPr txBox="1">
            <a:spLocks noGrp="1"/>
          </p:cNvSpPr>
          <p:nvPr>
            <p:ph type="ctrTitle"/>
          </p:nvPr>
        </p:nvSpPr>
        <p:spPr>
          <a:xfrm>
            <a:off x="412850" y="483525"/>
            <a:ext cx="8548270" cy="1102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400"/>
              <a:buFont typeface="Calibri"/>
              <a:buNone/>
            </a:pPr>
            <a:r>
              <a:rPr lang="es-ES" sz="2400" b="1">
                <a:solidFill>
                  <a:schemeClr val="lt1"/>
                </a:solidFill>
              </a:rPr>
              <a:t>¡Antes de empezar! ¿Quién teme a la administración electrónica?</a:t>
            </a:r>
            <a:endParaRPr sz="2400">
              <a:solidFill>
                <a:schemeClr val="lt1"/>
              </a:solidFill>
            </a:endParaRPr>
          </a:p>
        </p:txBody>
      </p:sp>
      <p:sp>
        <p:nvSpPr>
          <p:cNvPr id="108" name="Google Shape;108;p2"/>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2021-1-IT02-KA220-ADU-000035139</a:t>
            </a:r>
            <a:endParaRPr sz="1200">
              <a:solidFill>
                <a:schemeClr val="lt1"/>
              </a:solidFill>
              <a:latin typeface="Calibri"/>
              <a:ea typeface="Calibri"/>
              <a:cs typeface="Calibri"/>
              <a:sym typeface="Calibri"/>
            </a:endParaRPr>
          </a:p>
        </p:txBody>
      </p:sp>
      <p:pic>
        <p:nvPicPr>
          <p:cNvPr id="109" name="Google Shape;109;p2"/>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10" name="Google Shape;110;p2"/>
          <p:cNvPicPr preferRelativeResize="0"/>
          <p:nvPr/>
        </p:nvPicPr>
        <p:blipFill rotWithShape="1">
          <a:blip r:embed="rId4">
            <a:alphaModFix/>
          </a:blip>
          <a:srcRect/>
          <a:stretch/>
        </p:blipFill>
        <p:spPr>
          <a:xfrm>
            <a:off x="8172400" y="4707455"/>
            <a:ext cx="350168" cy="350168"/>
          </a:xfrm>
          <a:prstGeom prst="rect">
            <a:avLst/>
          </a:prstGeom>
          <a:noFill/>
          <a:ln>
            <a:noFill/>
          </a:ln>
        </p:spPr>
      </p:pic>
      <p:graphicFrame>
        <p:nvGraphicFramePr>
          <p:cNvPr id="111" name="Google Shape;111;p2"/>
          <p:cNvGraphicFramePr/>
          <p:nvPr>
            <p:extLst>
              <p:ext uri="{D42A27DB-BD31-4B8C-83A1-F6EECF244321}">
                <p14:modId xmlns:p14="http://schemas.microsoft.com/office/powerpoint/2010/main" val="1412858107"/>
              </p:ext>
            </p:extLst>
          </p:nvPr>
        </p:nvGraphicFramePr>
        <p:xfrm>
          <a:off x="556175" y="1627375"/>
          <a:ext cx="8129925" cy="2355815"/>
        </p:xfrm>
        <a:graphic>
          <a:graphicData uri="http://schemas.openxmlformats.org/drawingml/2006/table">
            <a:tbl>
              <a:tblPr>
                <a:noFill/>
                <a:tableStyleId>{7647C187-0266-4D47-B506-448789CCAF5D}</a:tableStyleId>
              </a:tblPr>
              <a:tblGrid>
                <a:gridCol w="2709975">
                  <a:extLst>
                    <a:ext uri="{9D8B030D-6E8A-4147-A177-3AD203B41FA5}">
                      <a16:colId xmlns:a16="http://schemas.microsoft.com/office/drawing/2014/main" val="20000"/>
                    </a:ext>
                  </a:extLst>
                </a:gridCol>
                <a:gridCol w="2709975">
                  <a:extLst>
                    <a:ext uri="{9D8B030D-6E8A-4147-A177-3AD203B41FA5}">
                      <a16:colId xmlns:a16="http://schemas.microsoft.com/office/drawing/2014/main" val="20001"/>
                    </a:ext>
                  </a:extLst>
                </a:gridCol>
                <a:gridCol w="2709975">
                  <a:extLst>
                    <a:ext uri="{9D8B030D-6E8A-4147-A177-3AD203B41FA5}">
                      <a16:colId xmlns:a16="http://schemas.microsoft.com/office/drawing/2014/main" val="20002"/>
                    </a:ext>
                  </a:extLst>
                </a:gridCol>
              </a:tblGrid>
              <a:tr h="612300">
                <a:tc>
                  <a:txBody>
                    <a:bodyPr/>
                    <a:lstStyle/>
                    <a:p>
                      <a:pPr marL="0" lvl="0" indent="0" algn="ctr" rtl="0">
                        <a:spcBef>
                          <a:spcPts val="0"/>
                        </a:spcBef>
                        <a:spcAft>
                          <a:spcPts val="0"/>
                        </a:spcAft>
                        <a:buNone/>
                      </a:pPr>
                      <a:r>
                        <a:rPr lang="es-ES" b="1"/>
                        <a:t>DIFICULTADES EN EL MUNDO ONLINE</a:t>
                      </a:r>
                      <a:endParaRPr b="1"/>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ctr" rtl="0">
                        <a:spcBef>
                          <a:spcPts val="0"/>
                        </a:spcBef>
                        <a:spcAft>
                          <a:spcPts val="0"/>
                        </a:spcAft>
                        <a:buNone/>
                      </a:pPr>
                      <a:r>
                        <a:rPr lang="es-ES" b="1"/>
                        <a:t>¿CUÁNDO INTERACTÚAS CON LA ADMINISTRACIÓN PÚBLICA U OTRAS PLATAFORMAS?</a:t>
                      </a:r>
                      <a:endParaRPr b="1"/>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ctr" rtl="0">
                        <a:spcBef>
                          <a:spcPts val="0"/>
                        </a:spcBef>
                        <a:spcAft>
                          <a:spcPts val="0"/>
                        </a:spcAft>
                        <a:buNone/>
                      </a:pPr>
                      <a:r>
                        <a:rPr lang="en-US" b="1"/>
                        <a:t>MIEDOS</a:t>
                      </a:r>
                      <a:endParaRPr b="1"/>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extLst>
                  <a:ext uri="{0D108BD9-81ED-4DB2-BD59-A6C34878D82A}">
                    <a16:rowId xmlns:a16="http://schemas.microsoft.com/office/drawing/2014/main" val="10000"/>
                  </a:ext>
                </a:extLst>
              </a:tr>
              <a:tr h="1319525">
                <a:tc>
                  <a:txBody>
                    <a:bodyPr/>
                    <a:lstStyle/>
                    <a:p>
                      <a:pPr marL="0" lvl="0" indent="0" algn="l" rtl="0">
                        <a:spcBef>
                          <a:spcPts val="0"/>
                        </a:spcBef>
                        <a:spcAft>
                          <a:spcPts val="0"/>
                        </a:spcAft>
                        <a:buNone/>
                      </a:pPr>
                      <a:endParaRPr/>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13" name="Google Shape;113;p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1</a:t>
            </a:r>
            <a:endParaRPr/>
          </a:p>
        </p:txBody>
      </p:sp>
      <p:pic>
        <p:nvPicPr>
          <p:cNvPr id="10" name="Imagen 9">
            <a:extLst>
              <a:ext uri="{FF2B5EF4-FFF2-40B4-BE49-F238E27FC236}">
                <a16:creationId xmlns:a16="http://schemas.microsoft.com/office/drawing/2014/main" id="{0CD9D0E3-9227-7B62-7E6B-027B0F596D85}"/>
              </a:ext>
            </a:extLst>
          </p:cNvPr>
          <p:cNvPicPr>
            <a:picLocks noChangeAspect="1"/>
          </p:cNvPicPr>
          <p:nvPr/>
        </p:nvPicPr>
        <p:blipFill>
          <a:blip r:embed="rId5"/>
          <a:stretch>
            <a:fillRect/>
          </a:stretch>
        </p:blipFill>
        <p:spPr>
          <a:xfrm>
            <a:off x="556175" y="246957"/>
            <a:ext cx="1174045" cy="246062"/>
          </a:xfrm>
          <a:prstGeom prst="rect">
            <a:avLst/>
          </a:prstGeom>
          <a:solidFill>
            <a:schemeClr val="bg1"/>
          </a:solidFill>
          <a:ln>
            <a:solidFill>
              <a:schemeClr val="bg1"/>
            </a:solidFill>
          </a:ln>
        </p:spPr>
      </p:pic>
    </p:spTree>
  </p:cSld>
  <p:clrMapOvr>
    <a:masterClrMapping/>
  </p:clrMapOvr>
  <p:transition>
    <p:push dir="r"/>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7"/>
        <p:cNvGrpSpPr/>
        <p:nvPr/>
      </p:nvGrpSpPr>
      <p:grpSpPr>
        <a:xfrm>
          <a:off x="0" y="0"/>
          <a:ext cx="0" cy="0"/>
          <a:chOff x="0" y="0"/>
          <a:chExt cx="0" cy="0"/>
        </a:xfrm>
      </p:grpSpPr>
      <p:grpSp>
        <p:nvGrpSpPr>
          <p:cNvPr id="378" name="Google Shape;378;g1b421fe326f_0_85"/>
          <p:cNvGrpSpPr/>
          <p:nvPr/>
        </p:nvGrpSpPr>
        <p:grpSpPr>
          <a:xfrm>
            <a:off x="3491883" y="-20537"/>
            <a:ext cx="5626094" cy="4918933"/>
            <a:chOff x="0" y="0"/>
            <a:chExt cx="31038" cy="95810"/>
          </a:xfrm>
        </p:grpSpPr>
        <p:sp>
          <p:nvSpPr>
            <p:cNvPr id="379" name="Google Shape;379;g1b421fe326f_0_85"/>
            <p:cNvSpPr/>
            <p:nvPr/>
          </p:nvSpPr>
          <p:spPr>
            <a:xfrm>
              <a:off x="138" y="0"/>
              <a:ext cx="30900" cy="23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380" name="Google Shape;380;g1b421fe326f_0_85"/>
            <p:cNvSpPr/>
            <p:nvPr/>
          </p:nvSpPr>
          <p:spPr>
            <a:xfrm>
              <a:off x="0" y="67610"/>
              <a:ext cx="30900" cy="282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381" name="Google Shape;381;g1b421fe326f_0_85"/>
          <p:cNvSpPr/>
          <p:nvPr/>
        </p:nvSpPr>
        <p:spPr>
          <a:xfrm>
            <a:off x="3816424" y="260960"/>
            <a:ext cx="5364000" cy="384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00" b="1">
                <a:solidFill>
                  <a:schemeClr val="lt1"/>
                </a:solidFill>
                <a:latin typeface="Calibri"/>
                <a:ea typeface="Calibri"/>
                <a:cs typeface="Calibri"/>
                <a:sym typeface="Calibri"/>
              </a:rPr>
              <a:t>Project No: 2021-1-DE02-KA220-VET-000030542</a:t>
            </a:r>
            <a:endParaRPr/>
          </a:p>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82" name="Google Shape;382;g1b421fe326f_0_85"/>
          <p:cNvSpPr txBox="1"/>
          <p:nvPr/>
        </p:nvSpPr>
        <p:spPr>
          <a:xfrm>
            <a:off x="1115616" y="3626762"/>
            <a:ext cx="24372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EA535"/>
                </a:solidFill>
                <a:latin typeface="Calibri"/>
                <a:ea typeface="Calibri"/>
                <a:cs typeface="Calibri"/>
                <a:sym typeface="Calibri"/>
              </a:rPr>
              <a:t>¡Síguenos en facebook!</a:t>
            </a:r>
            <a:br>
              <a:rPr lang="en-US" sz="1800" b="1">
                <a:solidFill>
                  <a:srgbClr val="0EA535"/>
                </a:solidFill>
                <a:latin typeface="Calibri"/>
                <a:ea typeface="Calibri"/>
                <a:cs typeface="Calibri"/>
                <a:sym typeface="Calibri"/>
              </a:rPr>
            </a:br>
            <a:br>
              <a:rPr lang="en-US" sz="1800" b="1">
                <a:solidFill>
                  <a:srgbClr val="0EA535"/>
                </a:solidFill>
                <a:latin typeface="Calibri"/>
                <a:ea typeface="Calibri"/>
                <a:cs typeface="Calibri"/>
                <a:sym typeface="Calibri"/>
              </a:rPr>
            </a:br>
            <a:endParaRPr sz="1800">
              <a:solidFill>
                <a:srgbClr val="0EA535"/>
              </a:solidFill>
              <a:latin typeface="Calibri"/>
              <a:ea typeface="Calibri"/>
              <a:cs typeface="Calibri"/>
              <a:sym typeface="Calibri"/>
            </a:endParaRPr>
          </a:p>
        </p:txBody>
      </p:sp>
      <p:sp>
        <p:nvSpPr>
          <p:cNvPr id="383" name="Google Shape;383;g1b421fe326f_0_85"/>
          <p:cNvSpPr/>
          <p:nvPr/>
        </p:nvSpPr>
        <p:spPr>
          <a:xfrm>
            <a:off x="-900608" y="830420"/>
            <a:ext cx="5364000" cy="1446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1">
                <a:solidFill>
                  <a:srgbClr val="1F108C"/>
                </a:solidFill>
                <a:latin typeface="Play"/>
                <a:ea typeface="Play"/>
                <a:cs typeface="Play"/>
                <a:sym typeface="Play"/>
              </a:rPr>
              <a:t>      ¡Gracias!</a:t>
            </a:r>
            <a:endParaRPr/>
          </a:p>
          <a:p>
            <a:pPr marL="0" marR="0" lvl="0" indent="0" algn="ctr" rtl="0">
              <a:spcBef>
                <a:spcPts val="0"/>
              </a:spcBef>
              <a:spcAft>
                <a:spcPts val="0"/>
              </a:spcAft>
              <a:buNone/>
            </a:pPr>
            <a:endParaRPr sz="4400" b="1">
              <a:solidFill>
                <a:srgbClr val="1F108C"/>
              </a:solidFill>
              <a:latin typeface="Play"/>
              <a:ea typeface="Play"/>
              <a:cs typeface="Play"/>
              <a:sym typeface="Play"/>
            </a:endParaRPr>
          </a:p>
        </p:txBody>
      </p:sp>
      <p:sp>
        <p:nvSpPr>
          <p:cNvPr id="384" name="Google Shape;384;g1b421fe326f_0_85"/>
          <p:cNvSpPr/>
          <p:nvPr/>
        </p:nvSpPr>
        <p:spPr>
          <a:xfrm>
            <a:off x="1497572" y="4782848"/>
            <a:ext cx="4514700" cy="361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00" b="1">
                <a:solidFill>
                  <a:schemeClr val="dk1"/>
                </a:solidFill>
                <a:latin typeface="Calibri"/>
                <a:ea typeface="Calibri"/>
                <a:cs typeface="Calibri"/>
                <a:sym typeface="Calibri"/>
              </a:rPr>
              <a:t>Proyecto No: 2021-1-IT02-KA220-ADU-000035139</a:t>
            </a:r>
            <a:endParaRPr sz="800">
              <a:solidFill>
                <a:srgbClr val="5324D6"/>
              </a:solidFill>
              <a:latin typeface="Calibri"/>
              <a:ea typeface="Calibri"/>
              <a:cs typeface="Calibri"/>
              <a:sym typeface="Calibri"/>
            </a:endParaRPr>
          </a:p>
          <a:p>
            <a:pPr marL="0" marR="0" lvl="0" indent="0" algn="ctr" rtl="0">
              <a:spcBef>
                <a:spcPts val="0"/>
              </a:spcBef>
              <a:spcAft>
                <a:spcPts val="0"/>
              </a:spcAft>
              <a:buNone/>
            </a:pPr>
            <a:endParaRPr sz="1050">
              <a:solidFill>
                <a:srgbClr val="5324D6"/>
              </a:solidFill>
              <a:latin typeface="Calibri"/>
              <a:ea typeface="Calibri"/>
              <a:cs typeface="Calibri"/>
              <a:sym typeface="Calibri"/>
            </a:endParaRPr>
          </a:p>
        </p:txBody>
      </p:sp>
      <p:pic>
        <p:nvPicPr>
          <p:cNvPr id="385" name="Google Shape;385;g1b421fe326f_0_85"/>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386" name="Google Shape;386;g1b421fe326f_0_85" descr="Qr code&#10;&#10;Description automatically generated"/>
          <p:cNvPicPr preferRelativeResize="0"/>
          <p:nvPr/>
        </p:nvPicPr>
        <p:blipFill rotWithShape="1">
          <a:blip r:embed="rId5">
            <a:alphaModFix/>
          </a:blip>
          <a:srcRect/>
          <a:stretch/>
        </p:blipFill>
        <p:spPr>
          <a:xfrm>
            <a:off x="1086453" y="1771260"/>
            <a:ext cx="2437315" cy="1600980"/>
          </a:xfrm>
          <a:prstGeom prst="rect">
            <a:avLst/>
          </a:prstGeom>
          <a:noFill/>
          <a:ln>
            <a:noFill/>
          </a:ln>
        </p:spPr>
      </p:pic>
      <p:pic>
        <p:nvPicPr>
          <p:cNvPr id="12" name="Imagen 11">
            <a:extLst>
              <a:ext uri="{FF2B5EF4-FFF2-40B4-BE49-F238E27FC236}">
                <a16:creationId xmlns:a16="http://schemas.microsoft.com/office/drawing/2014/main" id="{5CA3D205-F904-4295-70E6-8F599E078619}"/>
              </a:ext>
            </a:extLst>
          </p:cNvPr>
          <p:cNvPicPr>
            <a:picLocks noChangeAspect="1"/>
          </p:cNvPicPr>
          <p:nvPr/>
        </p:nvPicPr>
        <p:blipFill>
          <a:blip r:embed="rId6"/>
          <a:stretch>
            <a:fillRect/>
          </a:stretch>
        </p:blipFill>
        <p:spPr>
          <a:xfrm>
            <a:off x="6599293" y="4659419"/>
            <a:ext cx="2018927" cy="423136"/>
          </a:xfrm>
          <a:prstGeom prst="rect">
            <a:avLst/>
          </a:prstGeom>
          <a:solidFill>
            <a:schemeClr val="bg1"/>
          </a:solidFill>
          <a:ln>
            <a:solidFill>
              <a:schemeClr val="bg1"/>
            </a:solidFill>
          </a:ln>
        </p:spPr>
      </p:pic>
    </p:spTree>
  </p:cSld>
  <p:clrMapOvr>
    <a:masterClrMapping/>
  </p:clrMapOvr>
  <p:transition>
    <p:push dir="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2"/>
        <p:cNvGrpSpPr/>
        <p:nvPr/>
      </p:nvGrpSpPr>
      <p:grpSpPr>
        <a:xfrm>
          <a:off x="0" y="0"/>
          <a:ext cx="0" cy="0"/>
          <a:chOff x="0" y="0"/>
          <a:chExt cx="0" cy="0"/>
        </a:xfrm>
      </p:grpSpPr>
      <p:sp>
        <p:nvSpPr>
          <p:cNvPr id="393" name="Google Shape;393;g1c265c6716e_0_131"/>
          <p:cNvSpPr/>
          <p:nvPr/>
        </p:nvSpPr>
        <p:spPr>
          <a:xfrm>
            <a:off x="0" y="4731990"/>
            <a:ext cx="91440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394" name="Google Shape;394;g1c265c6716e_0_131"/>
          <p:cNvGrpSpPr/>
          <p:nvPr/>
        </p:nvGrpSpPr>
        <p:grpSpPr>
          <a:xfrm>
            <a:off x="251520" y="-9534"/>
            <a:ext cx="8919571" cy="5260856"/>
            <a:chOff x="216024" y="-27709"/>
            <a:chExt cx="8919571" cy="5260856"/>
          </a:xfrm>
        </p:grpSpPr>
        <p:sp>
          <p:nvSpPr>
            <p:cNvPr id="395" name="Google Shape;395;g1c265c6716e_0_131"/>
            <p:cNvSpPr/>
            <p:nvPr/>
          </p:nvSpPr>
          <p:spPr>
            <a:xfrm>
              <a:off x="3516895" y="-27709"/>
              <a:ext cx="5618700" cy="1220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396" name="Google Shape;396;g1c265c6716e_0_131"/>
            <p:cNvPicPr preferRelativeResize="0"/>
            <p:nvPr/>
          </p:nvPicPr>
          <p:blipFill rotWithShape="1">
            <a:blip r:embed="rId4">
              <a:alphaModFix/>
            </a:blip>
            <a:srcRect/>
            <a:stretch/>
          </p:blipFill>
          <p:spPr>
            <a:xfrm>
              <a:off x="6491202" y="4812141"/>
              <a:ext cx="590911" cy="168502"/>
            </a:xfrm>
            <a:prstGeom prst="rect">
              <a:avLst/>
            </a:prstGeom>
            <a:noFill/>
            <a:ln>
              <a:noFill/>
            </a:ln>
          </p:spPr>
        </p:pic>
        <p:sp>
          <p:nvSpPr>
            <p:cNvPr id="397" name="Google Shape;397;g1c265c6716e_0_131"/>
            <p:cNvSpPr/>
            <p:nvPr/>
          </p:nvSpPr>
          <p:spPr>
            <a:xfrm>
              <a:off x="216024" y="4842034"/>
              <a:ext cx="3015000" cy="3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00" b="1" i="0" u="none" strike="noStrike" cap="none">
                  <a:solidFill>
                    <a:srgbClr val="1F108C"/>
                  </a:solidFill>
                  <a:latin typeface="Calibri"/>
                  <a:ea typeface="Calibri"/>
                  <a:cs typeface="Calibri"/>
                  <a:sym typeface="Calibri"/>
                </a:rPr>
                <a:t>Proyecto No: </a:t>
              </a:r>
              <a:r>
                <a:rPr lang="en-US" sz="600" b="0" i="0" u="none" strike="noStrike" cap="none">
                  <a:solidFill>
                    <a:srgbClr val="1F108C"/>
                  </a:solidFill>
                  <a:latin typeface="Calibri"/>
                  <a:ea typeface="Calibri"/>
                  <a:cs typeface="Calibri"/>
                  <a:sym typeface="Calibri"/>
                </a:rPr>
                <a:t>2021-1-IT02-KA220-ADU-000035139</a:t>
              </a:r>
              <a:endParaRPr sz="600">
                <a:solidFill>
                  <a:srgbClr val="1F108C"/>
                </a:solidFill>
                <a:latin typeface="Calibri"/>
                <a:ea typeface="Calibri"/>
                <a:cs typeface="Calibri"/>
                <a:sym typeface="Calibri"/>
              </a:endParaRPr>
            </a:p>
            <a:p>
              <a:pPr marL="0" marR="0" lvl="0" indent="0" algn="ctr" rtl="0">
                <a:spcBef>
                  <a:spcPts val="0"/>
                </a:spcBef>
                <a:spcAft>
                  <a:spcPts val="0"/>
                </a:spcAft>
                <a:buNone/>
              </a:pPr>
              <a:endParaRPr sz="1050">
                <a:solidFill>
                  <a:srgbClr val="5324D6"/>
                </a:solidFill>
                <a:latin typeface="Calibri"/>
                <a:ea typeface="Calibri"/>
                <a:cs typeface="Calibri"/>
                <a:sym typeface="Calibri"/>
              </a:endParaRPr>
            </a:p>
          </p:txBody>
        </p:sp>
        <p:sp>
          <p:nvSpPr>
            <p:cNvPr id="398" name="Google Shape;398;g1c265c6716e_0_131"/>
            <p:cNvSpPr txBox="1"/>
            <p:nvPr/>
          </p:nvSpPr>
          <p:spPr>
            <a:xfrm>
              <a:off x="7056784" y="4786747"/>
              <a:ext cx="1912500" cy="4464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00">
                  <a:solidFill>
                    <a:srgbClr val="033782"/>
                  </a:solidFill>
                  <a:latin typeface="Calibri"/>
                  <a:ea typeface="Calibri"/>
                  <a:cs typeface="Calibri"/>
                  <a:sym typeface="Calibri"/>
                </a:rPr>
                <a:t>This project has been funded with the support of the European Commission. This publication reflects the views only of the author and the Commission cannot be held responsible for any use which may be made of the information contained therein.</a:t>
              </a:r>
              <a:endParaRPr sz="300">
                <a:solidFill>
                  <a:srgbClr val="033782"/>
                </a:solidFill>
                <a:latin typeface="Calibri"/>
                <a:ea typeface="Calibri"/>
                <a:cs typeface="Calibri"/>
                <a:sym typeface="Calibri"/>
              </a:endParaRPr>
            </a:p>
            <a:p>
              <a:pPr marL="0" marR="0" lvl="0" indent="0" algn="just" rtl="0">
                <a:spcBef>
                  <a:spcPts val="0"/>
                </a:spcBef>
                <a:spcAft>
                  <a:spcPts val="0"/>
                </a:spcAft>
                <a:buNone/>
              </a:pPr>
              <a:endParaRPr sz="1400">
                <a:solidFill>
                  <a:schemeClr val="dk1"/>
                </a:solidFill>
                <a:latin typeface="Calibri"/>
                <a:ea typeface="Calibri"/>
                <a:cs typeface="Calibri"/>
                <a:sym typeface="Calibri"/>
              </a:endParaRPr>
            </a:p>
          </p:txBody>
        </p:sp>
      </p:grpSp>
      <p:sp>
        <p:nvSpPr>
          <p:cNvPr id="399" name="Google Shape;399;g1c265c6716e_0_131"/>
          <p:cNvSpPr txBox="1">
            <a:spLocks noGrp="1"/>
          </p:cNvSpPr>
          <p:nvPr>
            <p:ph type="ctrTitle"/>
          </p:nvPr>
        </p:nvSpPr>
        <p:spPr>
          <a:xfrm>
            <a:off x="5376450" y="1192563"/>
            <a:ext cx="3895800" cy="1102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F108C"/>
              </a:buClr>
              <a:buSzPts val="3600"/>
              <a:buFont typeface="Calibri"/>
              <a:buNone/>
            </a:pPr>
            <a:r>
              <a:rPr lang="en-US" sz="3600" b="1">
                <a:solidFill>
                  <a:srgbClr val="1F108C"/>
                </a:solidFill>
              </a:rPr>
              <a:t>Alfabetización electrónica</a:t>
            </a:r>
            <a:endParaRPr sz="3600" b="1">
              <a:solidFill>
                <a:srgbClr val="1F108C"/>
              </a:solidFill>
            </a:endParaRPr>
          </a:p>
        </p:txBody>
      </p:sp>
      <p:sp>
        <p:nvSpPr>
          <p:cNvPr id="400" name="Google Shape;400;g1c265c6716e_0_131"/>
          <p:cNvSpPr/>
          <p:nvPr/>
        </p:nvSpPr>
        <p:spPr>
          <a:xfrm>
            <a:off x="1296103" y="4819150"/>
            <a:ext cx="5364000" cy="253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50">
                <a:solidFill>
                  <a:srgbClr val="1F108C"/>
                </a:solidFill>
                <a:latin typeface="Calibri"/>
                <a:ea typeface="Calibri"/>
                <a:cs typeface="Calibri"/>
                <a:sym typeface="Calibri"/>
              </a:rPr>
              <a:t>                Desarrollado por Polygonal   |     </a:t>
            </a:r>
            <a:r>
              <a:rPr lang="en-US" sz="900">
                <a:solidFill>
                  <a:srgbClr val="1F108C"/>
                </a:solidFill>
                <a:latin typeface="Calibri"/>
                <a:ea typeface="Calibri"/>
                <a:cs typeface="Calibri"/>
                <a:sym typeface="Calibri"/>
              </a:rPr>
              <a:t>Dic, 2022</a:t>
            </a:r>
            <a:endParaRPr/>
          </a:p>
        </p:txBody>
      </p:sp>
      <p:sp>
        <p:nvSpPr>
          <p:cNvPr id="401" name="Google Shape;401;g1c265c6716e_0_131"/>
          <p:cNvSpPr txBox="1">
            <a:spLocks noGrp="1"/>
          </p:cNvSpPr>
          <p:nvPr>
            <p:ph type="subTitle" idx="1"/>
          </p:nvPr>
        </p:nvSpPr>
        <p:spPr>
          <a:xfrm>
            <a:off x="5275291" y="2486620"/>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spcBef>
                <a:spcPts val="0"/>
              </a:spcBef>
              <a:spcAft>
                <a:spcPts val="0"/>
              </a:spcAft>
              <a:buClr>
                <a:srgbClr val="1F108C"/>
              </a:buClr>
              <a:buSzPct val="100000"/>
              <a:buNone/>
            </a:pPr>
            <a:r>
              <a:rPr lang="es-ES" sz="8000" b="1">
                <a:solidFill>
                  <a:srgbClr val="1F108C"/>
                </a:solidFill>
              </a:rPr>
              <a:t>Lección 3. </a:t>
            </a:r>
          </a:p>
          <a:p>
            <a:pPr marL="0" lvl="0" indent="0" algn="ctr" rtl="0">
              <a:spcBef>
                <a:spcPts val="0"/>
              </a:spcBef>
              <a:spcAft>
                <a:spcPts val="0"/>
              </a:spcAft>
              <a:buClr>
                <a:srgbClr val="1F108C"/>
              </a:buClr>
              <a:buSzPct val="100000"/>
              <a:buNone/>
            </a:pPr>
            <a:r>
              <a:rPr lang="es-ES" sz="8000" b="1">
                <a:solidFill>
                  <a:srgbClr val="1F108C"/>
                </a:solidFill>
              </a:rPr>
              <a:t>Uso de la administración electrónica en escenarios cotidianos</a:t>
            </a:r>
            <a:r>
              <a:rPr lang="en-US" sz="8000" b="1">
                <a:solidFill>
                  <a:srgbClr val="1F108C"/>
                </a:solidFill>
              </a:rPr>
              <a:t> </a:t>
            </a:r>
            <a:endParaRPr sz="8000" b="1">
              <a:solidFill>
                <a:srgbClr val="1F108C"/>
              </a:solidFill>
            </a:endParaRPr>
          </a:p>
          <a:p>
            <a:pPr marL="0" lvl="0" indent="0" algn="ctr" rtl="0">
              <a:spcBef>
                <a:spcPts val="0"/>
              </a:spcBef>
              <a:spcAft>
                <a:spcPts val="0"/>
              </a:spcAft>
              <a:buClr>
                <a:srgbClr val="1F108C"/>
              </a:buClr>
              <a:buSzPct val="100000"/>
              <a:buNone/>
            </a:pPr>
            <a:endParaRPr sz="8000" b="1">
              <a:solidFill>
                <a:srgbClr val="1F108C"/>
              </a:solidFill>
            </a:endParaRPr>
          </a:p>
          <a:p>
            <a:pPr marL="0" lvl="0" indent="0" algn="ctr" rtl="0">
              <a:spcBef>
                <a:spcPts val="360"/>
              </a:spcBef>
              <a:spcAft>
                <a:spcPts val="0"/>
              </a:spcAft>
              <a:buClr>
                <a:srgbClr val="888888"/>
              </a:buClr>
              <a:buSzPct val="100000"/>
              <a:buNone/>
            </a:pPr>
            <a:endParaRPr sz="7200" b="1">
              <a:solidFill>
                <a:srgbClr val="1F108C"/>
              </a:solidFill>
            </a:endParaRPr>
          </a:p>
          <a:p>
            <a:pPr marL="0" lvl="0" indent="0" algn="ctr" rtl="0">
              <a:spcBef>
                <a:spcPts val="360"/>
              </a:spcBef>
              <a:spcAft>
                <a:spcPts val="0"/>
              </a:spcAft>
              <a:buClr>
                <a:srgbClr val="1F108C"/>
              </a:buClr>
              <a:buSzPct val="100000"/>
              <a:buNone/>
            </a:pPr>
            <a:endParaRPr sz="7200" b="1">
              <a:solidFill>
                <a:srgbClr val="1F108C"/>
              </a:solidFill>
            </a:endParaRPr>
          </a:p>
          <a:p>
            <a:pPr marL="0" lvl="0" indent="0" algn="ctr" rtl="0">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spcBef>
                <a:spcPts val="160"/>
              </a:spcBef>
              <a:spcAft>
                <a:spcPts val="0"/>
              </a:spcAft>
              <a:buClr>
                <a:srgbClr val="5324D6"/>
              </a:buClr>
              <a:buSzPct val="100000"/>
              <a:buNone/>
            </a:pPr>
            <a:r>
              <a:rPr lang="en-US">
                <a:solidFill>
                  <a:srgbClr val="5324D6"/>
                </a:solidFill>
              </a:rPr>
              <a:t> </a:t>
            </a:r>
            <a:endParaRPr/>
          </a:p>
        </p:txBody>
      </p:sp>
      <p:pic>
        <p:nvPicPr>
          <p:cNvPr id="402" name="Google Shape;402;g1c265c6716e_0_131" descr="Logo&#10;&#10;Description automatically generated with medium confidence"/>
          <p:cNvPicPr preferRelativeResize="0"/>
          <p:nvPr/>
        </p:nvPicPr>
        <p:blipFill rotWithShape="1">
          <a:blip r:embed="rId5">
            <a:alphaModFix/>
          </a:blip>
          <a:srcRect/>
          <a:stretch/>
        </p:blipFill>
        <p:spPr>
          <a:xfrm>
            <a:off x="6078844" y="-9534"/>
            <a:ext cx="3065157" cy="1354107"/>
          </a:xfrm>
          <a:prstGeom prst="rect">
            <a:avLst/>
          </a:prstGeom>
          <a:noFill/>
          <a:ln>
            <a:noFill/>
          </a:ln>
        </p:spPr>
      </p:pic>
      <p:sp>
        <p:nvSpPr>
          <p:cNvPr id="404" name="Google Shape;404;g1c265c6716e_0_131"/>
          <p:cNvSpPr txBox="1"/>
          <p:nvPr/>
        </p:nvSpPr>
        <p:spPr>
          <a:xfrm>
            <a:off x="5621400" y="3690014"/>
            <a:ext cx="3405900" cy="959207"/>
          </a:xfrm>
          <a:prstGeom prst="rect">
            <a:avLst/>
          </a:prstGeom>
          <a:noFill/>
          <a:ln>
            <a:noFill/>
          </a:ln>
        </p:spPr>
        <p:txBody>
          <a:bodyPr spcFirstLastPara="1" wrap="square" lIns="91425" tIns="91425" rIns="91425" bIns="91425" anchor="t" anchorCtr="0">
            <a:spAutoFit/>
          </a:bodyPr>
          <a:lstStyle/>
          <a:p>
            <a:pPr marL="0" lvl="0" indent="0" algn="just" rtl="0">
              <a:lnSpc>
                <a:spcPct val="120000"/>
              </a:lnSpc>
              <a:spcBef>
                <a:spcPts val="0"/>
              </a:spcBef>
              <a:spcAft>
                <a:spcPts val="1000"/>
              </a:spcAft>
              <a:buNone/>
            </a:pPr>
            <a:r>
              <a:rPr lang="es-ES" sz="700">
                <a:solidFill>
                  <a:srgbClr val="00005F"/>
                </a:solidFill>
                <a:latin typeface="Open Sans"/>
                <a:ea typeface="Open Sans"/>
                <a:cs typeface="Open Sans"/>
                <a:sym typeface="Open Sans"/>
              </a:rPr>
              <a:t>Financiado por la Unión Europea. No obstante, los puntos de vista y opiniones expresados son exclusivamente los del autor o autores y no reflejan necesariamente los de la Unión Europea ni los de la Agencia Ejecutiva en el Ámbito Educativo y Cultural Europeo (EACEA). Ni la Unión Europea ni la EACEA pueden ser consideradas responsables de las mismas.</a:t>
            </a:r>
            <a:endParaRPr sz="700">
              <a:solidFill>
                <a:srgbClr val="00005F"/>
              </a:solidFill>
              <a:latin typeface="Open Sans"/>
              <a:ea typeface="Open Sans"/>
              <a:cs typeface="Open Sans"/>
              <a:sym typeface="Open Sans"/>
            </a:endParaRPr>
          </a:p>
        </p:txBody>
      </p:sp>
      <p:pic>
        <p:nvPicPr>
          <p:cNvPr id="14" name="Imagen 13">
            <a:extLst>
              <a:ext uri="{FF2B5EF4-FFF2-40B4-BE49-F238E27FC236}">
                <a16:creationId xmlns:a16="http://schemas.microsoft.com/office/drawing/2014/main" id="{027EE4ED-A263-C8E0-6416-DF233FB30DE2}"/>
              </a:ext>
            </a:extLst>
          </p:cNvPr>
          <p:cNvPicPr>
            <a:picLocks noChangeAspect="1"/>
          </p:cNvPicPr>
          <p:nvPr/>
        </p:nvPicPr>
        <p:blipFill>
          <a:blip r:embed="rId6"/>
          <a:stretch>
            <a:fillRect/>
          </a:stretch>
        </p:blipFill>
        <p:spPr>
          <a:xfrm>
            <a:off x="6505257" y="4560495"/>
            <a:ext cx="2387223" cy="500326"/>
          </a:xfrm>
          <a:prstGeom prst="rect">
            <a:avLst/>
          </a:prstGeom>
          <a:solidFill>
            <a:schemeClr val="bg1"/>
          </a:solidFill>
          <a:ln>
            <a:solidFill>
              <a:schemeClr val="bg1"/>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1b421fe326f_0_13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1" name="Google Shape;411;g1b421fe326f_0_137"/>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400"/>
              <a:buFont typeface="Calibri"/>
              <a:buNone/>
            </a:pPr>
            <a:r>
              <a:rPr lang="en-US" sz="2400" b="1">
                <a:solidFill>
                  <a:schemeClr val="lt1"/>
                </a:solidFill>
              </a:rPr>
              <a:t>3.1 ¿Qué te parece?</a:t>
            </a:r>
            <a:endParaRPr sz="2400">
              <a:solidFill>
                <a:schemeClr val="lt1"/>
              </a:solidFill>
            </a:endParaRPr>
          </a:p>
        </p:txBody>
      </p:sp>
      <p:sp>
        <p:nvSpPr>
          <p:cNvPr id="412" name="Google Shape;412;g1b421fe326f_0_13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1</a:t>
            </a:r>
            <a:endParaRPr/>
          </a:p>
        </p:txBody>
      </p:sp>
      <p:pic>
        <p:nvPicPr>
          <p:cNvPr id="413" name="Google Shape;413;g1b421fe326f_0_137"/>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414" name="Google Shape;414;g1b421fe326f_0_13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2021-1-IT02-KA220-ADU-000035139</a:t>
            </a:r>
            <a:endParaRPr sz="1200">
              <a:solidFill>
                <a:schemeClr val="lt1"/>
              </a:solidFill>
              <a:latin typeface="Calibri"/>
              <a:ea typeface="Calibri"/>
              <a:cs typeface="Calibri"/>
              <a:sym typeface="Calibri"/>
            </a:endParaRPr>
          </a:p>
        </p:txBody>
      </p:sp>
      <p:pic>
        <p:nvPicPr>
          <p:cNvPr id="415" name="Google Shape;415;g1b421fe326f_0_137"/>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416" name="Google Shape;416;g1b421fe326f_0_137"/>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417" name="Google Shape;417;g1b421fe326f_0_137"/>
          <p:cNvSpPr txBox="1"/>
          <p:nvPr/>
        </p:nvSpPr>
        <p:spPr>
          <a:xfrm>
            <a:off x="539550" y="1419625"/>
            <a:ext cx="5322300" cy="43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latin typeface="Calibri"/>
                <a:ea typeface="Calibri"/>
                <a:cs typeface="Calibri"/>
                <a:sym typeface="Calibri"/>
              </a:rPr>
              <a:t>Cuando tratamos con...</a:t>
            </a:r>
            <a:endParaRPr sz="2200" b="1">
              <a:latin typeface="Calibri"/>
              <a:ea typeface="Calibri"/>
              <a:cs typeface="Calibri"/>
              <a:sym typeface="Calibri"/>
            </a:endParaRPr>
          </a:p>
        </p:txBody>
      </p:sp>
      <p:pic>
        <p:nvPicPr>
          <p:cNvPr id="418" name="Google Shape;418;g1b421fe326f_0_137"/>
          <p:cNvPicPr preferRelativeResize="0"/>
          <p:nvPr/>
        </p:nvPicPr>
        <p:blipFill>
          <a:blip r:embed="rId6">
            <a:alphaModFix/>
          </a:blip>
          <a:stretch>
            <a:fillRect/>
          </a:stretch>
        </p:blipFill>
        <p:spPr>
          <a:xfrm>
            <a:off x="539550" y="3017725"/>
            <a:ext cx="3249675" cy="2003225"/>
          </a:xfrm>
          <a:prstGeom prst="rect">
            <a:avLst/>
          </a:prstGeom>
          <a:noFill/>
          <a:ln>
            <a:noFill/>
          </a:ln>
        </p:spPr>
      </p:pic>
      <p:pic>
        <p:nvPicPr>
          <p:cNvPr id="419" name="Google Shape;419;g1b421fe326f_0_137"/>
          <p:cNvPicPr preferRelativeResize="0"/>
          <p:nvPr/>
        </p:nvPicPr>
        <p:blipFill>
          <a:blip r:embed="rId7">
            <a:alphaModFix/>
          </a:blip>
          <a:stretch>
            <a:fillRect/>
          </a:stretch>
        </p:blipFill>
        <p:spPr>
          <a:xfrm>
            <a:off x="7343074" y="1802611"/>
            <a:ext cx="1800300" cy="1166165"/>
          </a:xfrm>
          <a:prstGeom prst="rect">
            <a:avLst/>
          </a:prstGeom>
          <a:noFill/>
          <a:ln>
            <a:noFill/>
          </a:ln>
        </p:spPr>
      </p:pic>
      <p:pic>
        <p:nvPicPr>
          <p:cNvPr id="420" name="Google Shape;420;g1b421fe326f_0_137"/>
          <p:cNvPicPr preferRelativeResize="0"/>
          <p:nvPr/>
        </p:nvPicPr>
        <p:blipFill>
          <a:blip r:embed="rId8">
            <a:alphaModFix/>
          </a:blip>
          <a:stretch>
            <a:fillRect/>
          </a:stretch>
        </p:blipFill>
        <p:spPr>
          <a:xfrm>
            <a:off x="5706459" y="2870850"/>
            <a:ext cx="1718852" cy="2396993"/>
          </a:xfrm>
          <a:prstGeom prst="rect">
            <a:avLst/>
          </a:prstGeom>
          <a:noFill/>
          <a:ln>
            <a:noFill/>
          </a:ln>
        </p:spPr>
      </p:pic>
      <p:pic>
        <p:nvPicPr>
          <p:cNvPr id="421" name="Google Shape;421;g1b421fe326f_0_137"/>
          <p:cNvPicPr preferRelativeResize="0"/>
          <p:nvPr/>
        </p:nvPicPr>
        <p:blipFill>
          <a:blip r:embed="rId9">
            <a:alphaModFix/>
          </a:blip>
          <a:stretch>
            <a:fillRect/>
          </a:stretch>
        </p:blipFill>
        <p:spPr>
          <a:xfrm>
            <a:off x="3379302" y="1432075"/>
            <a:ext cx="2615017" cy="1501125"/>
          </a:xfrm>
          <a:prstGeom prst="rect">
            <a:avLst/>
          </a:prstGeom>
          <a:noFill/>
          <a:ln>
            <a:noFill/>
          </a:ln>
        </p:spPr>
      </p:pic>
      <p:pic>
        <p:nvPicPr>
          <p:cNvPr id="15" name="Imagen 14">
            <a:extLst>
              <a:ext uri="{FF2B5EF4-FFF2-40B4-BE49-F238E27FC236}">
                <a16:creationId xmlns:a16="http://schemas.microsoft.com/office/drawing/2014/main" id="{113EBD3A-E6AC-B1C6-4FF2-B1CDF52D7763}"/>
              </a:ext>
            </a:extLst>
          </p:cNvPr>
          <p:cNvPicPr>
            <a:picLocks noChangeAspect="1"/>
          </p:cNvPicPr>
          <p:nvPr/>
        </p:nvPicPr>
        <p:blipFill>
          <a:blip r:embed="rId10"/>
          <a:stretch>
            <a:fillRect/>
          </a:stretch>
        </p:blipFill>
        <p:spPr>
          <a:xfrm>
            <a:off x="412850" y="182893"/>
            <a:ext cx="1174045" cy="246062"/>
          </a:xfrm>
          <a:prstGeom prst="rect">
            <a:avLst/>
          </a:prstGeom>
          <a:solidFill>
            <a:schemeClr val="bg1"/>
          </a:solidFill>
          <a:ln>
            <a:solidFill>
              <a:schemeClr val="bg1"/>
            </a:solidFill>
          </a:ln>
        </p:spPr>
      </p:pic>
    </p:spTree>
  </p:cSld>
  <p:clrMapOvr>
    <a:masterClrMapping/>
  </p:clrMapOvr>
  <p:transition>
    <p:push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g1c265c6716e_0_6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9" name="Google Shape;429;g1c265c6716e_0_61"/>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400"/>
              <a:buFont typeface="Calibri"/>
              <a:buNone/>
            </a:pPr>
            <a:r>
              <a:rPr lang="en-US" sz="2400" b="1">
                <a:solidFill>
                  <a:schemeClr val="lt1"/>
                </a:solidFill>
              </a:rPr>
              <a:t>3.2 Hablemos: OFFLINE</a:t>
            </a:r>
            <a:endParaRPr sz="2400">
              <a:solidFill>
                <a:schemeClr val="lt1"/>
              </a:solidFill>
            </a:endParaRPr>
          </a:p>
        </p:txBody>
      </p:sp>
      <p:sp>
        <p:nvSpPr>
          <p:cNvPr id="430" name="Google Shape;430;g1c265c6716e_0_6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2</a:t>
            </a:r>
            <a:endParaRPr/>
          </a:p>
        </p:txBody>
      </p:sp>
      <p:pic>
        <p:nvPicPr>
          <p:cNvPr id="431" name="Google Shape;431;g1c265c6716e_0_61"/>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432" name="Google Shape;432;g1c265c6716e_0_6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2021-1-IT02-KA220-ADU-000035139</a:t>
            </a:r>
            <a:endParaRPr sz="1200">
              <a:solidFill>
                <a:schemeClr val="lt1"/>
              </a:solidFill>
              <a:latin typeface="Calibri"/>
              <a:ea typeface="Calibri"/>
              <a:cs typeface="Calibri"/>
              <a:sym typeface="Calibri"/>
            </a:endParaRPr>
          </a:p>
        </p:txBody>
      </p:sp>
      <p:pic>
        <p:nvPicPr>
          <p:cNvPr id="433" name="Google Shape;433;g1c265c6716e_0_61"/>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434" name="Google Shape;434;g1c265c6716e_0_61"/>
          <p:cNvPicPr preferRelativeResize="0"/>
          <p:nvPr/>
        </p:nvPicPr>
        <p:blipFill rotWithShape="1">
          <a:blip r:embed="rId5">
            <a:alphaModFix/>
          </a:blip>
          <a:srcRect/>
          <a:stretch/>
        </p:blipFill>
        <p:spPr>
          <a:xfrm>
            <a:off x="8172400" y="4707455"/>
            <a:ext cx="350168" cy="350168"/>
          </a:xfrm>
          <a:prstGeom prst="rect">
            <a:avLst/>
          </a:prstGeom>
          <a:noFill/>
          <a:ln>
            <a:noFill/>
          </a:ln>
        </p:spPr>
      </p:pic>
      <p:graphicFrame>
        <p:nvGraphicFramePr>
          <p:cNvPr id="435" name="Google Shape;435;g1c265c6716e_0_61"/>
          <p:cNvGraphicFramePr/>
          <p:nvPr>
            <p:extLst>
              <p:ext uri="{D42A27DB-BD31-4B8C-83A1-F6EECF244321}">
                <p14:modId xmlns:p14="http://schemas.microsoft.com/office/powerpoint/2010/main" val="2006586643"/>
              </p:ext>
            </p:extLst>
          </p:nvPr>
        </p:nvGraphicFramePr>
        <p:xfrm>
          <a:off x="640225" y="1849588"/>
          <a:ext cx="8129925" cy="1931825"/>
        </p:xfrm>
        <a:graphic>
          <a:graphicData uri="http://schemas.openxmlformats.org/drawingml/2006/table">
            <a:tbl>
              <a:tblPr>
                <a:noFill/>
                <a:tableStyleId>{7647C187-0266-4D47-B506-448789CCAF5D}</a:tableStyleId>
              </a:tblPr>
              <a:tblGrid>
                <a:gridCol w="2709975">
                  <a:extLst>
                    <a:ext uri="{9D8B030D-6E8A-4147-A177-3AD203B41FA5}">
                      <a16:colId xmlns:a16="http://schemas.microsoft.com/office/drawing/2014/main" val="20000"/>
                    </a:ext>
                  </a:extLst>
                </a:gridCol>
                <a:gridCol w="2709975">
                  <a:extLst>
                    <a:ext uri="{9D8B030D-6E8A-4147-A177-3AD203B41FA5}">
                      <a16:colId xmlns:a16="http://schemas.microsoft.com/office/drawing/2014/main" val="20001"/>
                    </a:ext>
                  </a:extLst>
                </a:gridCol>
                <a:gridCol w="2709975">
                  <a:extLst>
                    <a:ext uri="{9D8B030D-6E8A-4147-A177-3AD203B41FA5}">
                      <a16:colId xmlns:a16="http://schemas.microsoft.com/office/drawing/2014/main" val="20002"/>
                    </a:ext>
                  </a:extLst>
                </a:gridCol>
              </a:tblGrid>
              <a:tr h="612300">
                <a:tc>
                  <a:txBody>
                    <a:bodyPr/>
                    <a:lstStyle/>
                    <a:p>
                      <a:pPr marL="0" lvl="0" indent="0" algn="ctr" rtl="0">
                        <a:spcBef>
                          <a:spcPts val="0"/>
                        </a:spcBef>
                        <a:spcAft>
                          <a:spcPts val="0"/>
                        </a:spcAft>
                        <a:buNone/>
                      </a:pPr>
                      <a:r>
                        <a:rPr lang="en-US" b="1"/>
                        <a:t>QUÉ HACEMOS</a:t>
                      </a:r>
                      <a:endParaRPr b="1"/>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ctr" rtl="0">
                        <a:spcBef>
                          <a:spcPts val="0"/>
                        </a:spcBef>
                        <a:spcAft>
                          <a:spcPts val="0"/>
                        </a:spcAft>
                        <a:buNone/>
                      </a:pPr>
                      <a:r>
                        <a:rPr lang="en-US" b="1"/>
                        <a:t>PROS</a:t>
                      </a:r>
                      <a:endParaRPr b="1"/>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ctr" rtl="0">
                        <a:spcBef>
                          <a:spcPts val="0"/>
                        </a:spcBef>
                        <a:spcAft>
                          <a:spcPts val="0"/>
                        </a:spcAft>
                        <a:buNone/>
                      </a:pPr>
                      <a:r>
                        <a:rPr lang="en-US" b="1"/>
                        <a:t>CONS</a:t>
                      </a:r>
                      <a:endParaRPr b="1"/>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extLst>
                  <a:ext uri="{0D108BD9-81ED-4DB2-BD59-A6C34878D82A}">
                    <a16:rowId xmlns:a16="http://schemas.microsoft.com/office/drawing/2014/main" val="10000"/>
                  </a:ext>
                </a:extLst>
              </a:tr>
              <a:tr h="1319525">
                <a:tc>
                  <a:txBody>
                    <a:bodyPr/>
                    <a:lstStyle/>
                    <a:p>
                      <a:pPr marL="0" lvl="0" indent="0" algn="l" rtl="0">
                        <a:spcBef>
                          <a:spcPts val="0"/>
                        </a:spcBef>
                        <a:spcAft>
                          <a:spcPts val="0"/>
                        </a:spcAft>
                        <a:buNone/>
                      </a:pPr>
                      <a:endParaRPr/>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1" name="Imagen 10">
            <a:extLst>
              <a:ext uri="{FF2B5EF4-FFF2-40B4-BE49-F238E27FC236}">
                <a16:creationId xmlns:a16="http://schemas.microsoft.com/office/drawing/2014/main" id="{5EC3B5B9-4A59-A1EC-BF53-1A5668452427}"/>
              </a:ext>
            </a:extLst>
          </p:cNvPr>
          <p:cNvPicPr>
            <a:picLocks noChangeAspect="1"/>
          </p:cNvPicPr>
          <p:nvPr/>
        </p:nvPicPr>
        <p:blipFill>
          <a:blip r:embed="rId6"/>
          <a:stretch>
            <a:fillRect/>
          </a:stretch>
        </p:blipFill>
        <p:spPr>
          <a:xfrm>
            <a:off x="412850" y="182893"/>
            <a:ext cx="1174045" cy="246062"/>
          </a:xfrm>
          <a:prstGeom prst="rect">
            <a:avLst/>
          </a:prstGeom>
          <a:solidFill>
            <a:schemeClr val="bg1"/>
          </a:solidFill>
          <a:ln>
            <a:solidFill>
              <a:schemeClr val="bg1"/>
            </a:solidFill>
          </a:ln>
        </p:spPr>
      </p:pic>
    </p:spTree>
  </p:cSld>
  <p:clrMapOvr>
    <a:masterClrMapping/>
  </p:clrMapOvr>
  <p:transition>
    <p:push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g1c265c6716e_0_15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3" name="Google Shape;443;g1c265c6716e_0_150"/>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400"/>
              <a:buFont typeface="Calibri"/>
              <a:buNone/>
            </a:pPr>
            <a:r>
              <a:rPr lang="en-US" sz="2400" b="1">
                <a:solidFill>
                  <a:schemeClr val="lt1"/>
                </a:solidFill>
              </a:rPr>
              <a:t>3.3 Hablemos : ONLINE</a:t>
            </a:r>
            <a:endParaRPr sz="2400">
              <a:solidFill>
                <a:schemeClr val="lt1"/>
              </a:solidFill>
            </a:endParaRPr>
          </a:p>
        </p:txBody>
      </p:sp>
      <p:sp>
        <p:nvSpPr>
          <p:cNvPr id="444" name="Google Shape;444;g1c265c6716e_0_15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3</a:t>
            </a:r>
            <a:endParaRPr/>
          </a:p>
        </p:txBody>
      </p:sp>
      <p:pic>
        <p:nvPicPr>
          <p:cNvPr id="445" name="Google Shape;445;g1c265c6716e_0_150"/>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446" name="Google Shape;446;g1c265c6716e_0_15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2021-1-IT02-KA220-ADU-000035139</a:t>
            </a:r>
            <a:endParaRPr sz="1200">
              <a:solidFill>
                <a:schemeClr val="lt1"/>
              </a:solidFill>
              <a:latin typeface="Calibri"/>
              <a:ea typeface="Calibri"/>
              <a:cs typeface="Calibri"/>
              <a:sym typeface="Calibri"/>
            </a:endParaRPr>
          </a:p>
        </p:txBody>
      </p:sp>
      <p:pic>
        <p:nvPicPr>
          <p:cNvPr id="447" name="Google Shape;447;g1c265c6716e_0_150"/>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448" name="Google Shape;448;g1c265c6716e_0_150"/>
          <p:cNvPicPr preferRelativeResize="0"/>
          <p:nvPr/>
        </p:nvPicPr>
        <p:blipFill rotWithShape="1">
          <a:blip r:embed="rId5">
            <a:alphaModFix/>
          </a:blip>
          <a:srcRect/>
          <a:stretch/>
        </p:blipFill>
        <p:spPr>
          <a:xfrm>
            <a:off x="8172400" y="4707455"/>
            <a:ext cx="350168" cy="350168"/>
          </a:xfrm>
          <a:prstGeom prst="rect">
            <a:avLst/>
          </a:prstGeom>
          <a:noFill/>
          <a:ln>
            <a:noFill/>
          </a:ln>
        </p:spPr>
      </p:pic>
      <p:graphicFrame>
        <p:nvGraphicFramePr>
          <p:cNvPr id="449" name="Google Shape;449;g1c265c6716e_0_150"/>
          <p:cNvGraphicFramePr/>
          <p:nvPr>
            <p:extLst>
              <p:ext uri="{D42A27DB-BD31-4B8C-83A1-F6EECF244321}">
                <p14:modId xmlns:p14="http://schemas.microsoft.com/office/powerpoint/2010/main" val="641032707"/>
              </p:ext>
            </p:extLst>
          </p:nvPr>
        </p:nvGraphicFramePr>
        <p:xfrm>
          <a:off x="640225" y="1849588"/>
          <a:ext cx="8129925" cy="1931825"/>
        </p:xfrm>
        <a:graphic>
          <a:graphicData uri="http://schemas.openxmlformats.org/drawingml/2006/table">
            <a:tbl>
              <a:tblPr>
                <a:noFill/>
                <a:tableStyleId>{7647C187-0266-4D47-B506-448789CCAF5D}</a:tableStyleId>
              </a:tblPr>
              <a:tblGrid>
                <a:gridCol w="2709975">
                  <a:extLst>
                    <a:ext uri="{9D8B030D-6E8A-4147-A177-3AD203B41FA5}">
                      <a16:colId xmlns:a16="http://schemas.microsoft.com/office/drawing/2014/main" val="20000"/>
                    </a:ext>
                  </a:extLst>
                </a:gridCol>
                <a:gridCol w="2709975">
                  <a:extLst>
                    <a:ext uri="{9D8B030D-6E8A-4147-A177-3AD203B41FA5}">
                      <a16:colId xmlns:a16="http://schemas.microsoft.com/office/drawing/2014/main" val="20001"/>
                    </a:ext>
                  </a:extLst>
                </a:gridCol>
                <a:gridCol w="2709975">
                  <a:extLst>
                    <a:ext uri="{9D8B030D-6E8A-4147-A177-3AD203B41FA5}">
                      <a16:colId xmlns:a16="http://schemas.microsoft.com/office/drawing/2014/main" val="20002"/>
                    </a:ext>
                  </a:extLst>
                </a:gridCol>
              </a:tblGrid>
              <a:tr h="612300">
                <a:tc>
                  <a:txBody>
                    <a:bodyPr/>
                    <a:lstStyle/>
                    <a:p>
                      <a:pPr marL="0" lvl="0" indent="0" algn="ctr" rtl="0">
                        <a:spcBef>
                          <a:spcPts val="0"/>
                        </a:spcBef>
                        <a:spcAft>
                          <a:spcPts val="0"/>
                        </a:spcAft>
                        <a:buNone/>
                      </a:pPr>
                      <a:r>
                        <a:rPr lang="en-US" b="1"/>
                        <a:t>QUÉ HACEMOS</a:t>
                      </a:r>
                      <a:endParaRPr b="1"/>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ctr" rtl="0">
                        <a:spcBef>
                          <a:spcPts val="0"/>
                        </a:spcBef>
                        <a:spcAft>
                          <a:spcPts val="0"/>
                        </a:spcAft>
                        <a:buNone/>
                      </a:pPr>
                      <a:r>
                        <a:rPr lang="en-US" b="1"/>
                        <a:t>PROS</a:t>
                      </a:r>
                      <a:endParaRPr b="1"/>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ctr" rtl="0">
                        <a:spcBef>
                          <a:spcPts val="0"/>
                        </a:spcBef>
                        <a:spcAft>
                          <a:spcPts val="0"/>
                        </a:spcAft>
                        <a:buNone/>
                      </a:pPr>
                      <a:r>
                        <a:rPr lang="en-US" b="1"/>
                        <a:t>CONS</a:t>
                      </a:r>
                      <a:endParaRPr b="1"/>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extLst>
                  <a:ext uri="{0D108BD9-81ED-4DB2-BD59-A6C34878D82A}">
                    <a16:rowId xmlns:a16="http://schemas.microsoft.com/office/drawing/2014/main" val="10000"/>
                  </a:ext>
                </a:extLst>
              </a:tr>
              <a:tr h="1319525">
                <a:tc>
                  <a:txBody>
                    <a:bodyPr/>
                    <a:lstStyle/>
                    <a:p>
                      <a:pPr marL="0" lvl="0" indent="0" algn="l" rtl="0">
                        <a:spcBef>
                          <a:spcPts val="0"/>
                        </a:spcBef>
                        <a:spcAft>
                          <a:spcPts val="0"/>
                        </a:spcAft>
                        <a:buNone/>
                      </a:pPr>
                      <a:endParaRPr/>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1" name="Imagen 10">
            <a:extLst>
              <a:ext uri="{FF2B5EF4-FFF2-40B4-BE49-F238E27FC236}">
                <a16:creationId xmlns:a16="http://schemas.microsoft.com/office/drawing/2014/main" id="{AD41AAD5-9526-7BCB-69DF-9CF3A1926D4B}"/>
              </a:ext>
            </a:extLst>
          </p:cNvPr>
          <p:cNvPicPr>
            <a:picLocks noChangeAspect="1"/>
          </p:cNvPicPr>
          <p:nvPr/>
        </p:nvPicPr>
        <p:blipFill>
          <a:blip r:embed="rId6"/>
          <a:stretch>
            <a:fillRect/>
          </a:stretch>
        </p:blipFill>
        <p:spPr>
          <a:xfrm>
            <a:off x="412850" y="182893"/>
            <a:ext cx="1174045" cy="246062"/>
          </a:xfrm>
          <a:prstGeom prst="rect">
            <a:avLst/>
          </a:prstGeom>
          <a:solidFill>
            <a:schemeClr val="bg1"/>
          </a:solidFill>
          <a:ln>
            <a:solidFill>
              <a:schemeClr val="bg1"/>
            </a:solidFill>
          </a:ln>
        </p:spPr>
      </p:pic>
    </p:spTree>
  </p:cSld>
  <p:clrMapOvr>
    <a:masterClrMapping/>
  </p:clrMapOvr>
  <p:transition>
    <p:push dir="r"/>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5"/>
        <p:cNvGrpSpPr/>
        <p:nvPr/>
      </p:nvGrpSpPr>
      <p:grpSpPr>
        <a:xfrm>
          <a:off x="0" y="0"/>
          <a:ext cx="0" cy="0"/>
          <a:chOff x="0" y="0"/>
          <a:chExt cx="0" cy="0"/>
        </a:xfrm>
      </p:grpSpPr>
      <p:grpSp>
        <p:nvGrpSpPr>
          <p:cNvPr id="456" name="Google Shape;456;g1c265c6716e_0_162"/>
          <p:cNvGrpSpPr/>
          <p:nvPr/>
        </p:nvGrpSpPr>
        <p:grpSpPr>
          <a:xfrm>
            <a:off x="3491883" y="-20537"/>
            <a:ext cx="5626094" cy="4918933"/>
            <a:chOff x="0" y="0"/>
            <a:chExt cx="31038" cy="95810"/>
          </a:xfrm>
        </p:grpSpPr>
        <p:sp>
          <p:nvSpPr>
            <p:cNvPr id="457" name="Google Shape;457;g1c265c6716e_0_162"/>
            <p:cNvSpPr/>
            <p:nvPr/>
          </p:nvSpPr>
          <p:spPr>
            <a:xfrm>
              <a:off x="138" y="0"/>
              <a:ext cx="30900" cy="23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458" name="Google Shape;458;g1c265c6716e_0_162"/>
            <p:cNvSpPr/>
            <p:nvPr/>
          </p:nvSpPr>
          <p:spPr>
            <a:xfrm>
              <a:off x="0" y="67610"/>
              <a:ext cx="30900" cy="282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459" name="Google Shape;459;g1c265c6716e_0_162"/>
          <p:cNvSpPr/>
          <p:nvPr/>
        </p:nvSpPr>
        <p:spPr>
          <a:xfrm>
            <a:off x="3816424" y="260960"/>
            <a:ext cx="5364000" cy="384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00" b="1">
                <a:solidFill>
                  <a:schemeClr val="lt1"/>
                </a:solidFill>
                <a:latin typeface="Calibri"/>
                <a:ea typeface="Calibri"/>
                <a:cs typeface="Calibri"/>
                <a:sym typeface="Calibri"/>
              </a:rPr>
              <a:t>Project No: 2021-1-DE02-KA220-VET-000030542</a:t>
            </a:r>
            <a:endParaRPr/>
          </a:p>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60" name="Google Shape;460;g1c265c6716e_0_162"/>
          <p:cNvSpPr txBox="1"/>
          <p:nvPr/>
        </p:nvSpPr>
        <p:spPr>
          <a:xfrm>
            <a:off x="1115616" y="3626762"/>
            <a:ext cx="24372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EA535"/>
                </a:solidFill>
                <a:latin typeface="Calibri"/>
                <a:ea typeface="Calibri"/>
                <a:cs typeface="Calibri"/>
                <a:sym typeface="Calibri"/>
              </a:rPr>
              <a:t>¡Síguenos en Facebook!</a:t>
            </a:r>
            <a:br>
              <a:rPr lang="en-US" sz="1800" b="1">
                <a:solidFill>
                  <a:srgbClr val="0EA535"/>
                </a:solidFill>
                <a:latin typeface="Calibri"/>
                <a:ea typeface="Calibri"/>
                <a:cs typeface="Calibri"/>
                <a:sym typeface="Calibri"/>
              </a:rPr>
            </a:br>
            <a:br>
              <a:rPr lang="en-US" sz="1800" b="1">
                <a:solidFill>
                  <a:srgbClr val="0EA535"/>
                </a:solidFill>
                <a:latin typeface="Calibri"/>
                <a:ea typeface="Calibri"/>
                <a:cs typeface="Calibri"/>
                <a:sym typeface="Calibri"/>
              </a:rPr>
            </a:br>
            <a:endParaRPr sz="1800">
              <a:solidFill>
                <a:srgbClr val="0EA535"/>
              </a:solidFill>
              <a:latin typeface="Calibri"/>
              <a:ea typeface="Calibri"/>
              <a:cs typeface="Calibri"/>
              <a:sym typeface="Calibri"/>
            </a:endParaRPr>
          </a:p>
        </p:txBody>
      </p:sp>
      <p:sp>
        <p:nvSpPr>
          <p:cNvPr id="461" name="Google Shape;461;g1c265c6716e_0_162"/>
          <p:cNvSpPr/>
          <p:nvPr/>
        </p:nvSpPr>
        <p:spPr>
          <a:xfrm>
            <a:off x="-900608" y="830420"/>
            <a:ext cx="5364000" cy="1446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1">
                <a:solidFill>
                  <a:srgbClr val="1F108C"/>
                </a:solidFill>
                <a:latin typeface="Play"/>
                <a:ea typeface="Play"/>
                <a:cs typeface="Play"/>
                <a:sym typeface="Play"/>
              </a:rPr>
              <a:t>      ¡Gracias!</a:t>
            </a:r>
            <a:endParaRPr/>
          </a:p>
          <a:p>
            <a:pPr marL="0" marR="0" lvl="0" indent="0" algn="ctr" rtl="0">
              <a:spcBef>
                <a:spcPts val="0"/>
              </a:spcBef>
              <a:spcAft>
                <a:spcPts val="0"/>
              </a:spcAft>
              <a:buNone/>
            </a:pPr>
            <a:endParaRPr sz="4400" b="1">
              <a:solidFill>
                <a:srgbClr val="1F108C"/>
              </a:solidFill>
              <a:latin typeface="Play"/>
              <a:ea typeface="Play"/>
              <a:cs typeface="Play"/>
              <a:sym typeface="Play"/>
            </a:endParaRPr>
          </a:p>
        </p:txBody>
      </p:sp>
      <p:sp>
        <p:nvSpPr>
          <p:cNvPr id="462" name="Google Shape;462;g1c265c6716e_0_162"/>
          <p:cNvSpPr/>
          <p:nvPr/>
        </p:nvSpPr>
        <p:spPr>
          <a:xfrm>
            <a:off x="1497572" y="4782848"/>
            <a:ext cx="4514700" cy="361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00" b="1">
                <a:solidFill>
                  <a:schemeClr val="dk1"/>
                </a:solidFill>
                <a:latin typeface="Calibri"/>
                <a:ea typeface="Calibri"/>
                <a:cs typeface="Calibri"/>
                <a:sym typeface="Calibri"/>
              </a:rPr>
              <a:t>Proyecto No: 2021-1-IT02-KA220-ADU-000035139</a:t>
            </a:r>
            <a:endParaRPr sz="800">
              <a:solidFill>
                <a:srgbClr val="5324D6"/>
              </a:solidFill>
              <a:latin typeface="Calibri"/>
              <a:ea typeface="Calibri"/>
              <a:cs typeface="Calibri"/>
              <a:sym typeface="Calibri"/>
            </a:endParaRPr>
          </a:p>
          <a:p>
            <a:pPr marL="0" marR="0" lvl="0" indent="0" algn="ctr" rtl="0">
              <a:spcBef>
                <a:spcPts val="0"/>
              </a:spcBef>
              <a:spcAft>
                <a:spcPts val="0"/>
              </a:spcAft>
              <a:buNone/>
            </a:pPr>
            <a:endParaRPr sz="1050">
              <a:solidFill>
                <a:srgbClr val="5324D6"/>
              </a:solidFill>
              <a:latin typeface="Calibri"/>
              <a:ea typeface="Calibri"/>
              <a:cs typeface="Calibri"/>
              <a:sym typeface="Calibri"/>
            </a:endParaRPr>
          </a:p>
        </p:txBody>
      </p:sp>
      <p:pic>
        <p:nvPicPr>
          <p:cNvPr id="463" name="Google Shape;463;g1c265c6716e_0_162"/>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464" name="Google Shape;464;g1c265c6716e_0_162" descr="Qr code&#10;&#10;Description automatically generated"/>
          <p:cNvPicPr preferRelativeResize="0"/>
          <p:nvPr/>
        </p:nvPicPr>
        <p:blipFill rotWithShape="1">
          <a:blip r:embed="rId5">
            <a:alphaModFix/>
          </a:blip>
          <a:srcRect/>
          <a:stretch/>
        </p:blipFill>
        <p:spPr>
          <a:xfrm>
            <a:off x="1086453" y="1771260"/>
            <a:ext cx="2437315" cy="1600980"/>
          </a:xfrm>
          <a:prstGeom prst="rect">
            <a:avLst/>
          </a:prstGeom>
          <a:noFill/>
          <a:ln>
            <a:noFill/>
          </a:ln>
        </p:spPr>
      </p:pic>
      <p:pic>
        <p:nvPicPr>
          <p:cNvPr id="12" name="Imagen 11">
            <a:extLst>
              <a:ext uri="{FF2B5EF4-FFF2-40B4-BE49-F238E27FC236}">
                <a16:creationId xmlns:a16="http://schemas.microsoft.com/office/drawing/2014/main" id="{312DE38E-B39C-FDB9-18E4-9414FBD36ADB}"/>
              </a:ext>
            </a:extLst>
          </p:cNvPr>
          <p:cNvPicPr>
            <a:picLocks noChangeAspect="1"/>
          </p:cNvPicPr>
          <p:nvPr/>
        </p:nvPicPr>
        <p:blipFill>
          <a:blip r:embed="rId6"/>
          <a:stretch>
            <a:fillRect/>
          </a:stretch>
        </p:blipFill>
        <p:spPr>
          <a:xfrm>
            <a:off x="6793724" y="4658303"/>
            <a:ext cx="2043688" cy="428326"/>
          </a:xfrm>
          <a:prstGeom prst="rect">
            <a:avLst/>
          </a:prstGeom>
          <a:solidFill>
            <a:schemeClr val="bg1"/>
          </a:solidFill>
          <a:ln>
            <a:solidFill>
              <a:schemeClr val="bg1"/>
            </a:solidFill>
          </a:ln>
        </p:spPr>
      </p:pic>
    </p:spTree>
  </p:cSld>
  <p:clrMapOvr>
    <a:masterClrMapping/>
  </p:clrMapOvr>
  <p:transition>
    <p:push dir="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0"/>
        <p:cNvGrpSpPr/>
        <p:nvPr/>
      </p:nvGrpSpPr>
      <p:grpSpPr>
        <a:xfrm>
          <a:off x="0" y="0"/>
          <a:ext cx="0" cy="0"/>
          <a:chOff x="0" y="0"/>
          <a:chExt cx="0" cy="0"/>
        </a:xfrm>
      </p:grpSpPr>
      <p:sp>
        <p:nvSpPr>
          <p:cNvPr id="471" name="Google Shape;471;g1c265c6716e_0_117"/>
          <p:cNvSpPr/>
          <p:nvPr/>
        </p:nvSpPr>
        <p:spPr>
          <a:xfrm>
            <a:off x="0" y="4731990"/>
            <a:ext cx="91440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472" name="Google Shape;472;g1c265c6716e_0_117"/>
          <p:cNvGrpSpPr/>
          <p:nvPr/>
        </p:nvGrpSpPr>
        <p:grpSpPr>
          <a:xfrm>
            <a:off x="251520" y="-9534"/>
            <a:ext cx="8919571" cy="5260856"/>
            <a:chOff x="216024" y="-27709"/>
            <a:chExt cx="8919571" cy="5260856"/>
          </a:xfrm>
        </p:grpSpPr>
        <p:sp>
          <p:nvSpPr>
            <p:cNvPr id="473" name="Google Shape;473;g1c265c6716e_0_117"/>
            <p:cNvSpPr/>
            <p:nvPr/>
          </p:nvSpPr>
          <p:spPr>
            <a:xfrm>
              <a:off x="3516895" y="-27709"/>
              <a:ext cx="5618700" cy="1220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474" name="Google Shape;474;g1c265c6716e_0_117"/>
            <p:cNvPicPr preferRelativeResize="0"/>
            <p:nvPr/>
          </p:nvPicPr>
          <p:blipFill rotWithShape="1">
            <a:blip r:embed="rId4">
              <a:alphaModFix/>
            </a:blip>
            <a:srcRect/>
            <a:stretch/>
          </p:blipFill>
          <p:spPr>
            <a:xfrm>
              <a:off x="6491202" y="4812141"/>
              <a:ext cx="590911" cy="168502"/>
            </a:xfrm>
            <a:prstGeom prst="rect">
              <a:avLst/>
            </a:prstGeom>
            <a:noFill/>
            <a:ln>
              <a:noFill/>
            </a:ln>
          </p:spPr>
        </p:pic>
        <p:sp>
          <p:nvSpPr>
            <p:cNvPr id="475" name="Google Shape;475;g1c265c6716e_0_117"/>
            <p:cNvSpPr/>
            <p:nvPr/>
          </p:nvSpPr>
          <p:spPr>
            <a:xfrm>
              <a:off x="216024" y="4842034"/>
              <a:ext cx="3015000" cy="3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00" b="1" i="0" u="none" strike="noStrike" cap="none">
                  <a:solidFill>
                    <a:srgbClr val="1F108C"/>
                  </a:solidFill>
                  <a:latin typeface="Calibri"/>
                  <a:ea typeface="Calibri"/>
                  <a:cs typeface="Calibri"/>
                  <a:sym typeface="Calibri"/>
                </a:rPr>
                <a:t>Proyecto No: </a:t>
              </a:r>
              <a:r>
                <a:rPr lang="en-US" sz="600" b="0" i="0" u="none" strike="noStrike" cap="none">
                  <a:solidFill>
                    <a:srgbClr val="1F108C"/>
                  </a:solidFill>
                  <a:latin typeface="Calibri"/>
                  <a:ea typeface="Calibri"/>
                  <a:cs typeface="Calibri"/>
                  <a:sym typeface="Calibri"/>
                </a:rPr>
                <a:t>2021-1-IT02-KA220-ADU-000035139</a:t>
              </a:r>
              <a:endParaRPr sz="600">
                <a:solidFill>
                  <a:srgbClr val="1F108C"/>
                </a:solidFill>
                <a:latin typeface="Calibri"/>
                <a:ea typeface="Calibri"/>
                <a:cs typeface="Calibri"/>
                <a:sym typeface="Calibri"/>
              </a:endParaRPr>
            </a:p>
            <a:p>
              <a:pPr marL="0" marR="0" lvl="0" indent="0" algn="ctr" rtl="0">
                <a:spcBef>
                  <a:spcPts val="0"/>
                </a:spcBef>
                <a:spcAft>
                  <a:spcPts val="0"/>
                </a:spcAft>
                <a:buNone/>
              </a:pPr>
              <a:endParaRPr sz="1050">
                <a:solidFill>
                  <a:srgbClr val="5324D6"/>
                </a:solidFill>
                <a:latin typeface="Calibri"/>
                <a:ea typeface="Calibri"/>
                <a:cs typeface="Calibri"/>
                <a:sym typeface="Calibri"/>
              </a:endParaRPr>
            </a:p>
          </p:txBody>
        </p:sp>
        <p:sp>
          <p:nvSpPr>
            <p:cNvPr id="476" name="Google Shape;476;g1c265c6716e_0_117"/>
            <p:cNvSpPr txBox="1"/>
            <p:nvPr/>
          </p:nvSpPr>
          <p:spPr>
            <a:xfrm>
              <a:off x="7056784" y="4786747"/>
              <a:ext cx="1912500" cy="4464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00">
                  <a:solidFill>
                    <a:srgbClr val="033782"/>
                  </a:solidFill>
                  <a:latin typeface="Calibri"/>
                  <a:ea typeface="Calibri"/>
                  <a:cs typeface="Calibri"/>
                  <a:sym typeface="Calibri"/>
                </a:rPr>
                <a:t>This project has been funded with the support of the European Commission. This publication reflects the views only of the author and the Commission cannot be held responsible for any use which may be made of the information contained therein.</a:t>
              </a:r>
              <a:endParaRPr sz="300">
                <a:solidFill>
                  <a:srgbClr val="033782"/>
                </a:solidFill>
                <a:latin typeface="Calibri"/>
                <a:ea typeface="Calibri"/>
                <a:cs typeface="Calibri"/>
                <a:sym typeface="Calibri"/>
              </a:endParaRPr>
            </a:p>
            <a:p>
              <a:pPr marL="0" marR="0" lvl="0" indent="0" algn="just" rtl="0">
                <a:spcBef>
                  <a:spcPts val="0"/>
                </a:spcBef>
                <a:spcAft>
                  <a:spcPts val="0"/>
                </a:spcAft>
                <a:buNone/>
              </a:pPr>
              <a:endParaRPr sz="1400">
                <a:solidFill>
                  <a:schemeClr val="dk1"/>
                </a:solidFill>
                <a:latin typeface="Calibri"/>
                <a:ea typeface="Calibri"/>
                <a:cs typeface="Calibri"/>
                <a:sym typeface="Calibri"/>
              </a:endParaRPr>
            </a:p>
          </p:txBody>
        </p:sp>
      </p:grpSp>
      <p:sp>
        <p:nvSpPr>
          <p:cNvPr id="477" name="Google Shape;477;g1c265c6716e_0_117"/>
          <p:cNvSpPr txBox="1">
            <a:spLocks noGrp="1"/>
          </p:cNvSpPr>
          <p:nvPr>
            <p:ph type="ctrTitle"/>
          </p:nvPr>
        </p:nvSpPr>
        <p:spPr>
          <a:xfrm>
            <a:off x="5376450" y="1524130"/>
            <a:ext cx="3895800" cy="1102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F108C"/>
              </a:buClr>
              <a:buSzPts val="3600"/>
              <a:buFont typeface="Calibri"/>
              <a:buNone/>
            </a:pPr>
            <a:r>
              <a:rPr lang="en-US" sz="3600" b="1">
                <a:solidFill>
                  <a:srgbClr val="1F108C"/>
                </a:solidFill>
              </a:rPr>
              <a:t>Alfabetización electrónica</a:t>
            </a:r>
            <a:endParaRPr sz="3600" b="1">
              <a:solidFill>
                <a:srgbClr val="1F108C"/>
              </a:solidFill>
            </a:endParaRPr>
          </a:p>
        </p:txBody>
      </p:sp>
      <p:sp>
        <p:nvSpPr>
          <p:cNvPr id="478" name="Google Shape;478;g1c265c6716e_0_117"/>
          <p:cNvSpPr/>
          <p:nvPr/>
        </p:nvSpPr>
        <p:spPr>
          <a:xfrm>
            <a:off x="1296103" y="4819150"/>
            <a:ext cx="5364000" cy="253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n-US" sz="1050">
                <a:solidFill>
                  <a:srgbClr val="1F108C"/>
                </a:solidFill>
                <a:latin typeface="Calibri"/>
                <a:ea typeface="Calibri"/>
                <a:cs typeface="Calibri"/>
                <a:sym typeface="Calibri"/>
              </a:rPr>
              <a:t>                Desarrollado por Polygonal   |     </a:t>
            </a:r>
            <a:r>
              <a:rPr lang="en-US" sz="900">
                <a:solidFill>
                  <a:srgbClr val="1F108C"/>
                </a:solidFill>
                <a:latin typeface="Calibri"/>
                <a:ea typeface="Calibri"/>
                <a:cs typeface="Calibri"/>
                <a:sym typeface="Calibri"/>
              </a:rPr>
              <a:t>Dic, 2022</a:t>
            </a:r>
            <a:endParaRPr>
              <a:solidFill>
                <a:schemeClr val="dk1"/>
              </a:solidFill>
            </a:endParaRPr>
          </a:p>
          <a:p>
            <a:pPr marL="0" marR="0" lvl="0" indent="0" algn="ctr" rtl="0">
              <a:spcBef>
                <a:spcPts val="0"/>
              </a:spcBef>
              <a:spcAft>
                <a:spcPts val="0"/>
              </a:spcAft>
              <a:buNone/>
            </a:pPr>
            <a:endParaRPr sz="1050">
              <a:solidFill>
                <a:srgbClr val="1F108C"/>
              </a:solidFill>
              <a:latin typeface="Calibri"/>
              <a:ea typeface="Calibri"/>
              <a:cs typeface="Calibri"/>
              <a:sym typeface="Calibri"/>
            </a:endParaRPr>
          </a:p>
        </p:txBody>
      </p:sp>
      <p:sp>
        <p:nvSpPr>
          <p:cNvPr id="479" name="Google Shape;479;g1c265c6716e_0_117"/>
          <p:cNvSpPr txBox="1">
            <a:spLocks noGrp="1"/>
          </p:cNvSpPr>
          <p:nvPr>
            <p:ph type="subTitle" idx="1"/>
          </p:nvPr>
        </p:nvSpPr>
        <p:spPr>
          <a:xfrm>
            <a:off x="5275329" y="2895476"/>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spcBef>
                <a:spcPts val="0"/>
              </a:spcBef>
              <a:spcAft>
                <a:spcPts val="0"/>
              </a:spcAft>
              <a:buClr>
                <a:srgbClr val="1F108C"/>
              </a:buClr>
              <a:buSzPct val="100000"/>
              <a:buNone/>
            </a:pPr>
            <a:r>
              <a:rPr lang="en-US" sz="8000" b="1">
                <a:solidFill>
                  <a:srgbClr val="1F108C"/>
                </a:solidFill>
              </a:rPr>
              <a:t>Lección 4. Identidad digital</a:t>
            </a:r>
            <a:endParaRPr/>
          </a:p>
          <a:p>
            <a:pPr marL="0" lvl="0" indent="0" algn="ctr" rtl="0">
              <a:spcBef>
                <a:spcPts val="360"/>
              </a:spcBef>
              <a:spcAft>
                <a:spcPts val="0"/>
              </a:spcAft>
              <a:buClr>
                <a:srgbClr val="888888"/>
              </a:buClr>
              <a:buSzPct val="100000"/>
              <a:buNone/>
            </a:pPr>
            <a:endParaRPr sz="7200" b="1">
              <a:solidFill>
                <a:srgbClr val="1F108C"/>
              </a:solidFill>
            </a:endParaRPr>
          </a:p>
          <a:p>
            <a:pPr marL="0" lvl="0" indent="0" algn="ctr" rtl="0">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spcBef>
                <a:spcPts val="160"/>
              </a:spcBef>
              <a:spcAft>
                <a:spcPts val="0"/>
              </a:spcAft>
              <a:buClr>
                <a:srgbClr val="5324D6"/>
              </a:buClr>
              <a:buSzPct val="100000"/>
              <a:buNone/>
            </a:pPr>
            <a:r>
              <a:rPr lang="en-US">
                <a:solidFill>
                  <a:srgbClr val="5324D6"/>
                </a:solidFill>
              </a:rPr>
              <a:t> </a:t>
            </a:r>
            <a:endParaRPr/>
          </a:p>
        </p:txBody>
      </p:sp>
      <p:pic>
        <p:nvPicPr>
          <p:cNvPr id="480" name="Google Shape;480;g1c265c6716e_0_117" descr="Logo&#10;&#10;Description automatically generated with medium confidence"/>
          <p:cNvPicPr preferRelativeResize="0"/>
          <p:nvPr/>
        </p:nvPicPr>
        <p:blipFill rotWithShape="1">
          <a:blip r:embed="rId5">
            <a:alphaModFix/>
          </a:blip>
          <a:srcRect/>
          <a:stretch/>
        </p:blipFill>
        <p:spPr>
          <a:xfrm>
            <a:off x="6078844" y="-9534"/>
            <a:ext cx="3065157" cy="1354107"/>
          </a:xfrm>
          <a:prstGeom prst="rect">
            <a:avLst/>
          </a:prstGeom>
          <a:noFill/>
          <a:ln>
            <a:noFill/>
          </a:ln>
        </p:spPr>
      </p:pic>
      <p:sp>
        <p:nvSpPr>
          <p:cNvPr id="482" name="Google Shape;482;g1c265c6716e_0_117"/>
          <p:cNvSpPr txBox="1"/>
          <p:nvPr/>
        </p:nvSpPr>
        <p:spPr>
          <a:xfrm>
            <a:off x="5621400" y="3683352"/>
            <a:ext cx="3405900" cy="959207"/>
          </a:xfrm>
          <a:prstGeom prst="rect">
            <a:avLst/>
          </a:prstGeom>
          <a:noFill/>
          <a:ln>
            <a:noFill/>
          </a:ln>
        </p:spPr>
        <p:txBody>
          <a:bodyPr spcFirstLastPara="1" wrap="square" lIns="91425" tIns="91425" rIns="91425" bIns="91425" anchor="t" anchorCtr="0">
            <a:spAutoFit/>
          </a:bodyPr>
          <a:lstStyle/>
          <a:p>
            <a:pPr marL="0" lvl="0" indent="0" algn="just" rtl="0">
              <a:lnSpc>
                <a:spcPct val="120000"/>
              </a:lnSpc>
              <a:spcBef>
                <a:spcPts val="0"/>
              </a:spcBef>
              <a:spcAft>
                <a:spcPts val="1000"/>
              </a:spcAft>
              <a:buNone/>
            </a:pPr>
            <a:r>
              <a:rPr lang="es-ES" sz="700">
                <a:solidFill>
                  <a:srgbClr val="00005F"/>
                </a:solidFill>
                <a:latin typeface="Open Sans"/>
                <a:ea typeface="Open Sans"/>
                <a:cs typeface="Open Sans"/>
                <a:sym typeface="Open Sans"/>
              </a:rPr>
              <a:t>Financiado por la Unión Europea. No obstante, los puntos de vista y opiniones expresados son exclusivamente los del autor o autores y no reflejan necesariamente los de la Unión Europea ni los de la Agencia Ejecutiva en el Ámbito Educativo y Cultural Europeo (EACEA). Ni la Unión Europea ni la EACEA pueden ser consideradas responsables de las mismas.</a:t>
            </a:r>
            <a:endParaRPr sz="700">
              <a:solidFill>
                <a:srgbClr val="00005F"/>
              </a:solidFill>
              <a:latin typeface="Open Sans"/>
              <a:ea typeface="Open Sans"/>
              <a:cs typeface="Open Sans"/>
              <a:sym typeface="Open Sans"/>
            </a:endParaRPr>
          </a:p>
        </p:txBody>
      </p:sp>
      <p:pic>
        <p:nvPicPr>
          <p:cNvPr id="14" name="Imagen 13">
            <a:extLst>
              <a:ext uri="{FF2B5EF4-FFF2-40B4-BE49-F238E27FC236}">
                <a16:creationId xmlns:a16="http://schemas.microsoft.com/office/drawing/2014/main" id="{D92B361B-10B9-5041-C339-659384DC43CD}"/>
              </a:ext>
            </a:extLst>
          </p:cNvPr>
          <p:cNvPicPr>
            <a:picLocks noChangeAspect="1"/>
          </p:cNvPicPr>
          <p:nvPr/>
        </p:nvPicPr>
        <p:blipFill>
          <a:blip r:embed="rId6"/>
          <a:stretch>
            <a:fillRect/>
          </a:stretch>
        </p:blipFill>
        <p:spPr>
          <a:xfrm>
            <a:off x="6505257" y="4568756"/>
            <a:ext cx="2387223" cy="500325"/>
          </a:xfrm>
          <a:prstGeom prst="rect">
            <a:avLst/>
          </a:prstGeom>
          <a:solidFill>
            <a:schemeClr val="bg1"/>
          </a:solidFill>
          <a:ln>
            <a:solidFill>
              <a:schemeClr val="bg1"/>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g1c265c6716e_0_7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9" name="Google Shape;489;g1c265c6716e_0_75"/>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400"/>
              <a:buFont typeface="Calibri"/>
              <a:buNone/>
            </a:pPr>
            <a:r>
              <a:rPr lang="en-US" sz="2400" b="1">
                <a:solidFill>
                  <a:schemeClr val="lt1"/>
                </a:solidFill>
              </a:rPr>
              <a:t>3.1 Identidad digital</a:t>
            </a:r>
            <a:endParaRPr sz="2400">
              <a:solidFill>
                <a:schemeClr val="lt1"/>
              </a:solidFill>
            </a:endParaRPr>
          </a:p>
        </p:txBody>
      </p:sp>
      <p:sp>
        <p:nvSpPr>
          <p:cNvPr id="490" name="Google Shape;490;g1c265c6716e_0_7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1</a:t>
            </a:r>
            <a:endParaRPr/>
          </a:p>
        </p:txBody>
      </p:sp>
      <p:sp>
        <p:nvSpPr>
          <p:cNvPr id="492" name="Google Shape;492;g1c265c6716e_0_7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2021-1-IT02-KA220-ADU-000035139</a:t>
            </a:r>
            <a:endParaRPr sz="1200">
              <a:solidFill>
                <a:schemeClr val="lt1"/>
              </a:solidFill>
              <a:latin typeface="Calibri"/>
              <a:ea typeface="Calibri"/>
              <a:cs typeface="Calibri"/>
              <a:sym typeface="Calibri"/>
            </a:endParaRPr>
          </a:p>
        </p:txBody>
      </p:sp>
      <p:pic>
        <p:nvPicPr>
          <p:cNvPr id="493" name="Google Shape;493;g1c265c6716e_0_7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94" name="Google Shape;494;g1c265c6716e_0_75"/>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95" name="Google Shape;495;g1c265c6716e_0_75"/>
          <p:cNvSpPr txBox="1"/>
          <p:nvPr/>
        </p:nvSpPr>
        <p:spPr>
          <a:xfrm>
            <a:off x="539550" y="1419625"/>
            <a:ext cx="8072348"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200" b="1">
                <a:latin typeface="Calibri"/>
                <a:ea typeface="Calibri"/>
                <a:cs typeface="Calibri"/>
                <a:sym typeface="Calibri"/>
              </a:rPr>
              <a:t>¿Cómo puedo acceder a los servicios de administración electrónica?</a:t>
            </a:r>
            <a:endParaRPr sz="2200" b="1">
              <a:latin typeface="Calibri"/>
              <a:ea typeface="Calibri"/>
              <a:cs typeface="Calibri"/>
              <a:sym typeface="Calibri"/>
            </a:endParaRPr>
          </a:p>
        </p:txBody>
      </p:sp>
      <p:sp>
        <p:nvSpPr>
          <p:cNvPr id="496" name="Google Shape;496;g1c265c6716e_0_75"/>
          <p:cNvSpPr txBox="1"/>
          <p:nvPr/>
        </p:nvSpPr>
        <p:spPr>
          <a:xfrm>
            <a:off x="532102" y="2000549"/>
            <a:ext cx="7704900" cy="2959231"/>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0"/>
              </a:spcBef>
              <a:spcAft>
                <a:spcPts val="0"/>
              </a:spcAft>
              <a:buSzPts val="1100"/>
              <a:buNone/>
            </a:pPr>
            <a:r>
              <a:rPr lang="es-ES" sz="1800">
                <a:solidFill>
                  <a:schemeClr val="dk1"/>
                </a:solidFill>
                <a:latin typeface="Calibri"/>
                <a:ea typeface="Calibri"/>
                <a:cs typeface="Calibri"/>
                <a:sym typeface="Calibri"/>
              </a:rPr>
              <a:t>Para acceder a los servicios de la administración electrónica, necesitas crear una </a:t>
            </a:r>
            <a:r>
              <a:rPr lang="es-ES" sz="1800" b="1">
                <a:solidFill>
                  <a:schemeClr val="dk1"/>
                </a:solidFill>
                <a:latin typeface="Calibri"/>
                <a:ea typeface="Calibri"/>
                <a:cs typeface="Calibri"/>
                <a:sym typeface="Calibri"/>
              </a:rPr>
              <a:t>identidad digital</a:t>
            </a:r>
            <a:r>
              <a:rPr lang="es-ES" sz="1800">
                <a:solidFill>
                  <a:schemeClr val="dk1"/>
                </a:solidFill>
                <a:latin typeface="Calibri"/>
                <a:ea typeface="Calibri"/>
                <a:cs typeface="Calibri"/>
                <a:sym typeface="Calibri"/>
              </a:rPr>
              <a:t>, a través de la cual demuestres tu identidad de forma segura y fiable. </a:t>
            </a:r>
          </a:p>
          <a:p>
            <a:pPr marL="0" lvl="0" indent="0" algn="just" rtl="0">
              <a:lnSpc>
                <a:spcPct val="115000"/>
              </a:lnSpc>
              <a:spcBef>
                <a:spcPts val="0"/>
              </a:spcBef>
              <a:spcAft>
                <a:spcPts val="0"/>
              </a:spcAft>
              <a:buSzPts val="1100"/>
              <a:buNone/>
            </a:pPr>
            <a:r>
              <a:rPr lang="es-ES" sz="1800">
                <a:solidFill>
                  <a:schemeClr val="dk1"/>
                </a:solidFill>
                <a:latin typeface="Calibri"/>
                <a:ea typeface="Calibri"/>
                <a:cs typeface="Calibri"/>
                <a:sym typeface="Calibri"/>
              </a:rPr>
              <a:t>Normalmente, la identidad digital para los servicios digitales de la Administración se crea a partir de su documento de identidad (normalmente el DNI).</a:t>
            </a:r>
          </a:p>
          <a:p>
            <a:pPr marL="0" lvl="0" indent="0" algn="just" rtl="0">
              <a:lnSpc>
                <a:spcPct val="115000"/>
              </a:lnSpc>
              <a:spcBef>
                <a:spcPts val="0"/>
              </a:spcBef>
              <a:spcAft>
                <a:spcPts val="0"/>
              </a:spcAft>
              <a:buSzPts val="1100"/>
              <a:buNone/>
            </a:pPr>
            <a:endParaRPr lang="es-ES" sz="1800">
              <a:solidFill>
                <a:schemeClr val="dk1"/>
              </a:solidFill>
              <a:latin typeface="Calibri"/>
              <a:ea typeface="Calibri"/>
              <a:cs typeface="Calibri"/>
              <a:sym typeface="Calibri"/>
            </a:endParaRPr>
          </a:p>
          <a:p>
            <a:pPr marL="0" lvl="0" indent="0" algn="just" rtl="0">
              <a:lnSpc>
                <a:spcPct val="115000"/>
              </a:lnSpc>
              <a:spcBef>
                <a:spcPts val="0"/>
              </a:spcBef>
              <a:spcAft>
                <a:spcPts val="0"/>
              </a:spcAft>
              <a:buSzPts val="1100"/>
              <a:buNone/>
            </a:pPr>
            <a:r>
              <a:rPr lang="es-ES" sz="1800">
                <a:solidFill>
                  <a:schemeClr val="dk1"/>
                </a:solidFill>
                <a:latin typeface="Calibri"/>
                <a:ea typeface="Calibri"/>
                <a:cs typeface="Calibri"/>
                <a:sym typeface="Calibri"/>
              </a:rPr>
              <a:t>La identidad digital es un elemento importante para mejorar servicios públicos como la sanidad, las prestaciones sociales, los certificados y las licencias.</a:t>
            </a:r>
            <a:endParaRPr sz="1800">
              <a:solidFill>
                <a:schemeClr val="dk1"/>
              </a:solidFill>
              <a:latin typeface="Calibri"/>
              <a:ea typeface="Calibri"/>
              <a:cs typeface="Calibri"/>
              <a:sym typeface="Calibri"/>
            </a:endParaRPr>
          </a:p>
        </p:txBody>
      </p:sp>
      <p:pic>
        <p:nvPicPr>
          <p:cNvPr id="497" name="Google Shape;497;g1c265c6716e_0_75"/>
          <p:cNvPicPr preferRelativeResize="0"/>
          <p:nvPr/>
        </p:nvPicPr>
        <p:blipFill>
          <a:blip r:embed="rId5">
            <a:alphaModFix/>
          </a:blip>
          <a:stretch>
            <a:fillRect/>
          </a:stretch>
        </p:blipFill>
        <p:spPr>
          <a:xfrm>
            <a:off x="390412" y="201674"/>
            <a:ext cx="1099479" cy="230850"/>
          </a:xfrm>
          <a:prstGeom prst="rect">
            <a:avLst/>
          </a:prstGeom>
          <a:noFill/>
          <a:ln>
            <a:noFill/>
          </a:ln>
        </p:spPr>
      </p:pic>
      <p:pic>
        <p:nvPicPr>
          <p:cNvPr id="12" name="Imagen 11">
            <a:extLst>
              <a:ext uri="{FF2B5EF4-FFF2-40B4-BE49-F238E27FC236}">
                <a16:creationId xmlns:a16="http://schemas.microsoft.com/office/drawing/2014/main" id="{313487C8-EE5C-A60C-6D99-6A98577F96C6}"/>
              </a:ext>
            </a:extLst>
          </p:cNvPr>
          <p:cNvPicPr>
            <a:picLocks noChangeAspect="1"/>
          </p:cNvPicPr>
          <p:nvPr/>
        </p:nvPicPr>
        <p:blipFill>
          <a:blip r:embed="rId6"/>
          <a:stretch>
            <a:fillRect/>
          </a:stretch>
        </p:blipFill>
        <p:spPr>
          <a:xfrm>
            <a:off x="412850" y="182893"/>
            <a:ext cx="1174045" cy="246062"/>
          </a:xfrm>
          <a:prstGeom prst="rect">
            <a:avLst/>
          </a:prstGeom>
          <a:solidFill>
            <a:schemeClr val="bg1"/>
          </a:solidFill>
          <a:ln>
            <a:solidFill>
              <a:schemeClr val="bg1"/>
            </a:solidFill>
          </a:ln>
        </p:spPr>
      </p:pic>
    </p:spTree>
  </p:cSld>
  <p:clrMapOvr>
    <a:masterClrMapping/>
  </p:clrMapOvr>
  <p:transition>
    <p:push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g1c265c6716e_0_8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4" name="Google Shape;504;g1c265c6716e_0_88"/>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400"/>
              <a:buFont typeface="Calibri"/>
              <a:buNone/>
            </a:pPr>
            <a:r>
              <a:rPr lang="en-US" sz="2400" b="1">
                <a:solidFill>
                  <a:schemeClr val="lt1"/>
                </a:solidFill>
              </a:rPr>
              <a:t>3.2 Crear una identidad digital</a:t>
            </a:r>
            <a:endParaRPr sz="2400">
              <a:solidFill>
                <a:schemeClr val="lt1"/>
              </a:solidFill>
            </a:endParaRPr>
          </a:p>
        </p:txBody>
      </p:sp>
      <p:sp>
        <p:nvSpPr>
          <p:cNvPr id="505" name="Google Shape;505;g1c265c6716e_0_8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2</a:t>
            </a:r>
            <a:endParaRPr/>
          </a:p>
        </p:txBody>
      </p:sp>
      <p:sp>
        <p:nvSpPr>
          <p:cNvPr id="507" name="Google Shape;507;g1c265c6716e_0_8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2021-1-IT02-KA220-ADU-000035139</a:t>
            </a:r>
            <a:endParaRPr sz="1200">
              <a:solidFill>
                <a:schemeClr val="lt1"/>
              </a:solidFill>
              <a:latin typeface="Calibri"/>
              <a:ea typeface="Calibri"/>
              <a:cs typeface="Calibri"/>
              <a:sym typeface="Calibri"/>
            </a:endParaRPr>
          </a:p>
        </p:txBody>
      </p:sp>
      <p:pic>
        <p:nvPicPr>
          <p:cNvPr id="508" name="Google Shape;508;g1c265c6716e_0_88"/>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09" name="Google Shape;509;g1c265c6716e_0_88"/>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10" name="Google Shape;510;g1c265c6716e_0_88"/>
          <p:cNvSpPr txBox="1"/>
          <p:nvPr/>
        </p:nvSpPr>
        <p:spPr>
          <a:xfrm>
            <a:off x="539550" y="1419625"/>
            <a:ext cx="6360900" cy="763758"/>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800"/>
              </a:spcBef>
              <a:spcAft>
                <a:spcPts val="400"/>
              </a:spcAft>
              <a:buSzPts val="1100"/>
              <a:buNone/>
            </a:pPr>
            <a:r>
              <a:rPr lang="es-ES" sz="2200" b="1">
                <a:solidFill>
                  <a:schemeClr val="dk1"/>
                </a:solidFill>
                <a:latin typeface="Calibri"/>
                <a:ea typeface="Calibri"/>
                <a:cs typeface="Calibri"/>
                <a:sym typeface="Calibri"/>
              </a:rPr>
              <a:t>¿Qué necesito para crear mi Identidad Digital?</a:t>
            </a:r>
            <a:endParaRPr sz="2200" b="1">
              <a:latin typeface="Calibri"/>
              <a:ea typeface="Calibri"/>
              <a:cs typeface="Calibri"/>
              <a:sym typeface="Calibri"/>
            </a:endParaRPr>
          </a:p>
        </p:txBody>
      </p:sp>
      <p:sp>
        <p:nvSpPr>
          <p:cNvPr id="511" name="Google Shape;511;g1c265c6716e_0_88"/>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0"/>
              </a:spcBef>
              <a:spcAft>
                <a:spcPts val="0"/>
              </a:spcAft>
              <a:buSzPts val="1100"/>
              <a:buNone/>
            </a:pPr>
            <a:endParaRPr sz="2000">
              <a:solidFill>
                <a:schemeClr val="dk1"/>
              </a:solidFill>
              <a:latin typeface="Calibri"/>
              <a:ea typeface="Calibri"/>
              <a:cs typeface="Calibri"/>
              <a:sym typeface="Calibri"/>
            </a:endParaRPr>
          </a:p>
        </p:txBody>
      </p:sp>
      <p:sp>
        <p:nvSpPr>
          <p:cNvPr id="512" name="Google Shape;512;g1c265c6716e_0_88"/>
          <p:cNvSpPr txBox="1"/>
          <p:nvPr/>
        </p:nvSpPr>
        <p:spPr>
          <a:xfrm>
            <a:off x="680875" y="2162150"/>
            <a:ext cx="7283700" cy="2646848"/>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SzPts val="2000"/>
              <a:buFont typeface="Calibri"/>
              <a:buChar char="●"/>
            </a:pPr>
            <a:r>
              <a:rPr lang="es-ES" sz="2000">
                <a:latin typeface="Calibri"/>
                <a:ea typeface="Calibri"/>
                <a:cs typeface="Calibri"/>
                <a:sym typeface="Calibri"/>
              </a:rPr>
              <a:t>tener 18 años o más</a:t>
            </a:r>
          </a:p>
          <a:p>
            <a:pPr marL="457200" lvl="0" indent="-355600" algn="l" rtl="0">
              <a:spcBef>
                <a:spcPts val="0"/>
              </a:spcBef>
              <a:spcAft>
                <a:spcPts val="0"/>
              </a:spcAft>
              <a:buSzPts val="2000"/>
              <a:buFont typeface="Calibri"/>
              <a:buChar char="●"/>
            </a:pPr>
            <a:r>
              <a:rPr lang="es-ES" sz="2000">
                <a:latin typeface="Calibri"/>
                <a:ea typeface="Calibri"/>
                <a:cs typeface="Calibri"/>
                <a:sym typeface="Calibri"/>
              </a:rPr>
              <a:t>tener un smartphone u otro dispositivo inteligente </a:t>
            </a:r>
          </a:p>
          <a:p>
            <a:pPr marL="457200" lvl="0" indent="-355600" algn="l" rtl="0">
              <a:spcBef>
                <a:spcPts val="0"/>
              </a:spcBef>
              <a:spcAft>
                <a:spcPts val="0"/>
              </a:spcAft>
              <a:buSzPts val="2000"/>
              <a:buFont typeface="Calibri"/>
              <a:buChar char="●"/>
            </a:pPr>
            <a:r>
              <a:rPr lang="es-ES" sz="2000">
                <a:latin typeface="Calibri"/>
                <a:ea typeface="Calibri"/>
                <a:cs typeface="Calibri"/>
                <a:sym typeface="Calibri"/>
              </a:rPr>
              <a:t>tener una dirección de correo electrónico personal o un número de teléfono móvil</a:t>
            </a:r>
          </a:p>
          <a:p>
            <a:pPr marL="457200" lvl="0" indent="-355600" algn="l" rtl="0">
              <a:spcBef>
                <a:spcPts val="0"/>
              </a:spcBef>
              <a:spcAft>
                <a:spcPts val="0"/>
              </a:spcAft>
              <a:buSzPts val="2000"/>
              <a:buFont typeface="Calibri"/>
              <a:buChar char="●"/>
            </a:pPr>
            <a:r>
              <a:rPr lang="es-ES" sz="2000">
                <a:latin typeface="Calibri"/>
                <a:ea typeface="Calibri"/>
                <a:cs typeface="Calibri"/>
                <a:sym typeface="Calibri"/>
              </a:rPr>
              <a:t>descargar la aplicación del gobierno nacional</a:t>
            </a:r>
          </a:p>
          <a:p>
            <a:pPr marL="457200" lvl="0" indent="-355600" algn="l" rtl="0">
              <a:spcBef>
                <a:spcPts val="0"/>
              </a:spcBef>
              <a:spcAft>
                <a:spcPts val="0"/>
              </a:spcAft>
              <a:buSzPts val="2000"/>
              <a:buFont typeface="Calibri"/>
              <a:buChar char="●"/>
            </a:pPr>
            <a:r>
              <a:rPr lang="es-ES" sz="2000">
                <a:latin typeface="Calibri"/>
                <a:ea typeface="Calibri"/>
                <a:cs typeface="Calibri"/>
                <a:sym typeface="Calibri"/>
              </a:rPr>
              <a:t>preparar documentos de identidad, como el pasaporte o el DNI, para confirmar tu identidad</a:t>
            </a:r>
            <a:endParaRPr sz="2000">
              <a:latin typeface="Calibri"/>
              <a:ea typeface="Calibri"/>
              <a:cs typeface="Calibri"/>
              <a:sym typeface="Calibri"/>
            </a:endParaRPr>
          </a:p>
          <a:p>
            <a:pPr marL="0" lvl="0" indent="0" algn="l" rtl="0">
              <a:spcBef>
                <a:spcPts val="0"/>
              </a:spcBef>
              <a:spcAft>
                <a:spcPts val="0"/>
              </a:spcAft>
              <a:buNone/>
            </a:pPr>
            <a:endParaRPr sz="2000">
              <a:latin typeface="Calibri"/>
              <a:ea typeface="Calibri"/>
              <a:cs typeface="Calibri"/>
              <a:sym typeface="Calibri"/>
            </a:endParaRPr>
          </a:p>
        </p:txBody>
      </p:sp>
      <p:pic>
        <p:nvPicPr>
          <p:cNvPr id="513" name="Google Shape;513;g1c265c6716e_0_88"/>
          <p:cNvPicPr preferRelativeResize="0"/>
          <p:nvPr/>
        </p:nvPicPr>
        <p:blipFill>
          <a:blip r:embed="rId5">
            <a:alphaModFix/>
          </a:blip>
          <a:stretch>
            <a:fillRect/>
          </a:stretch>
        </p:blipFill>
        <p:spPr>
          <a:xfrm>
            <a:off x="390412" y="201674"/>
            <a:ext cx="1099479" cy="230850"/>
          </a:xfrm>
          <a:prstGeom prst="rect">
            <a:avLst/>
          </a:prstGeom>
          <a:noFill/>
          <a:ln>
            <a:noFill/>
          </a:ln>
        </p:spPr>
      </p:pic>
      <p:pic>
        <p:nvPicPr>
          <p:cNvPr id="13" name="Imagen 12">
            <a:extLst>
              <a:ext uri="{FF2B5EF4-FFF2-40B4-BE49-F238E27FC236}">
                <a16:creationId xmlns:a16="http://schemas.microsoft.com/office/drawing/2014/main" id="{26A1D4F7-6092-97F4-F94E-A462AA4CD722}"/>
              </a:ext>
            </a:extLst>
          </p:cNvPr>
          <p:cNvPicPr>
            <a:picLocks noChangeAspect="1"/>
          </p:cNvPicPr>
          <p:nvPr/>
        </p:nvPicPr>
        <p:blipFill>
          <a:blip r:embed="rId6"/>
          <a:stretch>
            <a:fillRect/>
          </a:stretch>
        </p:blipFill>
        <p:spPr>
          <a:xfrm>
            <a:off x="412850" y="182893"/>
            <a:ext cx="1174045" cy="246062"/>
          </a:xfrm>
          <a:prstGeom prst="rect">
            <a:avLst/>
          </a:prstGeom>
          <a:solidFill>
            <a:schemeClr val="bg1"/>
          </a:solidFill>
          <a:ln>
            <a:solidFill>
              <a:schemeClr val="bg1"/>
            </a:solidFill>
          </a:ln>
        </p:spPr>
      </p:pic>
    </p:spTree>
  </p:cSld>
  <p:clrMapOvr>
    <a:masterClrMapping/>
  </p:clrMapOvr>
  <p:transition>
    <p:push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g1c265c6716e_0_10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0" name="Google Shape;520;g1c265c6716e_0_102"/>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400"/>
              <a:buFont typeface="Calibri"/>
              <a:buNone/>
            </a:pPr>
            <a:r>
              <a:rPr lang="en-US" sz="2400" b="1">
                <a:solidFill>
                  <a:schemeClr val="lt1"/>
                </a:solidFill>
              </a:rPr>
              <a:t>3.3 Crear una identidad digital</a:t>
            </a:r>
            <a:endParaRPr sz="2400">
              <a:solidFill>
                <a:schemeClr val="lt1"/>
              </a:solidFill>
            </a:endParaRPr>
          </a:p>
        </p:txBody>
      </p:sp>
      <p:sp>
        <p:nvSpPr>
          <p:cNvPr id="521" name="Google Shape;521;g1c265c6716e_0_10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3</a:t>
            </a:r>
            <a:endParaRPr/>
          </a:p>
        </p:txBody>
      </p:sp>
      <p:pic>
        <p:nvPicPr>
          <p:cNvPr id="522" name="Google Shape;522;g1c265c6716e_0_102"/>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523" name="Google Shape;523;g1c265c6716e_0_10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2021-1-IT02-KA220-ADU-000035139</a:t>
            </a:r>
            <a:endParaRPr sz="1200">
              <a:solidFill>
                <a:schemeClr val="lt1"/>
              </a:solidFill>
              <a:latin typeface="Calibri"/>
              <a:ea typeface="Calibri"/>
              <a:cs typeface="Calibri"/>
              <a:sym typeface="Calibri"/>
            </a:endParaRPr>
          </a:p>
        </p:txBody>
      </p:sp>
      <p:pic>
        <p:nvPicPr>
          <p:cNvPr id="524" name="Google Shape;524;g1c265c6716e_0_102"/>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525" name="Google Shape;525;g1c265c6716e_0_102"/>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526" name="Google Shape;526;g1c265c6716e_0_102"/>
          <p:cNvSpPr txBox="1"/>
          <p:nvPr/>
        </p:nvSpPr>
        <p:spPr>
          <a:xfrm>
            <a:off x="532102" y="1316151"/>
            <a:ext cx="6731700" cy="1153096"/>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800"/>
              </a:spcBef>
              <a:spcAft>
                <a:spcPts val="400"/>
              </a:spcAft>
              <a:buSzPts val="1100"/>
              <a:buNone/>
            </a:pPr>
            <a:r>
              <a:rPr lang="es-ES" sz="2200" b="1">
                <a:solidFill>
                  <a:schemeClr val="dk1"/>
                </a:solidFill>
                <a:latin typeface="Calibri"/>
                <a:ea typeface="Calibri"/>
                <a:cs typeface="Calibri"/>
                <a:sym typeface="Calibri"/>
              </a:rPr>
              <a:t>¿Qué puedes hacer para que el acceso a tu identidad digital sea más seguro?</a:t>
            </a:r>
            <a:endParaRPr sz="2200" b="1">
              <a:latin typeface="Calibri"/>
              <a:ea typeface="Calibri"/>
              <a:cs typeface="Calibri"/>
              <a:sym typeface="Calibri"/>
            </a:endParaRPr>
          </a:p>
        </p:txBody>
      </p:sp>
      <p:sp>
        <p:nvSpPr>
          <p:cNvPr id="527" name="Google Shape;527;g1c265c6716e_0_102"/>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0"/>
              </a:spcBef>
              <a:spcAft>
                <a:spcPts val="0"/>
              </a:spcAft>
              <a:buSzPts val="1100"/>
              <a:buNone/>
            </a:pPr>
            <a:endParaRPr sz="2000">
              <a:solidFill>
                <a:schemeClr val="dk1"/>
              </a:solidFill>
              <a:latin typeface="Calibri"/>
              <a:ea typeface="Calibri"/>
              <a:cs typeface="Calibri"/>
              <a:sym typeface="Calibri"/>
            </a:endParaRPr>
          </a:p>
        </p:txBody>
      </p:sp>
      <p:sp>
        <p:nvSpPr>
          <p:cNvPr id="528" name="Google Shape;528;g1c265c6716e_0_102"/>
          <p:cNvSpPr txBox="1"/>
          <p:nvPr/>
        </p:nvSpPr>
        <p:spPr>
          <a:xfrm>
            <a:off x="680875" y="1850425"/>
            <a:ext cx="72837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s-ES" sz="2000">
                <a:latin typeface="Calibri"/>
                <a:ea typeface="Calibri"/>
                <a:cs typeface="Calibri"/>
                <a:sym typeface="Calibri"/>
              </a:rPr>
              <a:t>cambiar el PIN o la contraseña</a:t>
            </a:r>
          </a:p>
          <a:p>
            <a:pPr marL="457200" lvl="0" indent="-355600" algn="l" rtl="0">
              <a:spcBef>
                <a:spcPts val="0"/>
              </a:spcBef>
              <a:spcAft>
                <a:spcPts val="0"/>
              </a:spcAft>
              <a:buSzPts val="2000"/>
              <a:buFont typeface="Calibri"/>
              <a:buChar char="●"/>
            </a:pPr>
            <a:r>
              <a:rPr lang="es-ES" sz="2000">
                <a:latin typeface="Calibri"/>
                <a:ea typeface="Calibri"/>
                <a:cs typeface="Calibri"/>
                <a:sym typeface="Calibri"/>
              </a:rPr>
              <a:t>ver o actualizar tus documentos de identidad</a:t>
            </a:r>
          </a:p>
          <a:p>
            <a:pPr marL="457200" lvl="0" indent="-355600" algn="l" rtl="0">
              <a:spcBef>
                <a:spcPts val="0"/>
              </a:spcBef>
              <a:spcAft>
                <a:spcPts val="0"/>
              </a:spcAft>
              <a:buSzPts val="2000"/>
              <a:buFont typeface="Calibri"/>
              <a:buChar char="●"/>
            </a:pPr>
            <a:r>
              <a:rPr lang="es-ES" sz="2000">
                <a:latin typeface="Calibri"/>
                <a:ea typeface="Calibri"/>
                <a:cs typeface="Calibri"/>
                <a:sym typeface="Calibri"/>
              </a:rPr>
              <a:t>activar Face ID si tu dispositivo inteligente está equipado con él</a:t>
            </a:r>
            <a:endParaRPr sz="2000">
              <a:latin typeface="Calibri"/>
              <a:ea typeface="Calibri"/>
              <a:cs typeface="Calibri"/>
              <a:sym typeface="Calibri"/>
            </a:endParaRPr>
          </a:p>
        </p:txBody>
      </p:sp>
      <p:pic>
        <p:nvPicPr>
          <p:cNvPr id="529" name="Google Shape;529;g1c265c6716e_0_102"/>
          <p:cNvPicPr preferRelativeResize="0"/>
          <p:nvPr/>
        </p:nvPicPr>
        <p:blipFill>
          <a:blip r:embed="rId6">
            <a:alphaModFix/>
          </a:blip>
          <a:stretch>
            <a:fillRect/>
          </a:stretch>
        </p:blipFill>
        <p:spPr>
          <a:xfrm>
            <a:off x="3831500" y="3702925"/>
            <a:ext cx="982475" cy="949701"/>
          </a:xfrm>
          <a:prstGeom prst="rect">
            <a:avLst/>
          </a:prstGeom>
          <a:noFill/>
          <a:ln>
            <a:noFill/>
          </a:ln>
        </p:spPr>
      </p:pic>
      <p:pic>
        <p:nvPicPr>
          <p:cNvPr id="14" name="Imagen 13">
            <a:extLst>
              <a:ext uri="{FF2B5EF4-FFF2-40B4-BE49-F238E27FC236}">
                <a16:creationId xmlns:a16="http://schemas.microsoft.com/office/drawing/2014/main" id="{A4617A8D-ADB8-30E5-9248-F6DE62B58952}"/>
              </a:ext>
            </a:extLst>
          </p:cNvPr>
          <p:cNvPicPr>
            <a:picLocks noChangeAspect="1"/>
          </p:cNvPicPr>
          <p:nvPr/>
        </p:nvPicPr>
        <p:blipFill>
          <a:blip r:embed="rId7"/>
          <a:stretch>
            <a:fillRect/>
          </a:stretch>
        </p:blipFill>
        <p:spPr>
          <a:xfrm>
            <a:off x="412850" y="182893"/>
            <a:ext cx="1174045" cy="246062"/>
          </a:xfrm>
          <a:prstGeom prst="rect">
            <a:avLst/>
          </a:prstGeom>
          <a:solidFill>
            <a:schemeClr val="bg1"/>
          </a:solidFill>
          <a:ln>
            <a:solidFill>
              <a:schemeClr val="bg1"/>
            </a:solidFill>
          </a:ln>
        </p:spPr>
      </p:pic>
    </p:spTree>
  </p:cSld>
  <p:clrMapOvr>
    <a:masterClrMapping/>
  </p:clrMapOvr>
  <p:transition>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1c169b1634f_3_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g1c169b1634f_3_0"/>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400"/>
              <a:buFont typeface="Calibri"/>
              <a:buNone/>
            </a:pPr>
            <a:r>
              <a:rPr lang="en-US" sz="2400" b="1">
                <a:solidFill>
                  <a:schemeClr val="lt1"/>
                </a:solidFill>
              </a:rPr>
              <a:t>1.1 </a:t>
            </a:r>
            <a:r>
              <a:rPr lang="es-ES" sz="2400" b="1">
                <a:solidFill>
                  <a:schemeClr val="lt1"/>
                </a:solidFill>
              </a:rPr>
              <a:t>Introducción a la administración electrónica</a:t>
            </a:r>
            <a:endParaRPr sz="2400">
              <a:solidFill>
                <a:schemeClr val="lt1"/>
              </a:solidFill>
            </a:endParaRPr>
          </a:p>
        </p:txBody>
      </p:sp>
      <p:sp>
        <p:nvSpPr>
          <p:cNvPr id="121" name="Google Shape;121;g1c169b1634f_3_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2</a:t>
            </a:r>
            <a:endParaRPr/>
          </a:p>
        </p:txBody>
      </p:sp>
      <p:pic>
        <p:nvPicPr>
          <p:cNvPr id="122" name="Google Shape;122;g1c169b1634f_3_0"/>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23" name="Google Shape;123;g1c169b1634f_3_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2021-1-IT02-KA220-ADU-000035139</a:t>
            </a:r>
            <a:endParaRPr sz="1200">
              <a:solidFill>
                <a:schemeClr val="lt1"/>
              </a:solidFill>
              <a:latin typeface="Calibri"/>
              <a:ea typeface="Calibri"/>
              <a:cs typeface="Calibri"/>
              <a:sym typeface="Calibri"/>
            </a:endParaRPr>
          </a:p>
        </p:txBody>
      </p:sp>
      <p:pic>
        <p:nvPicPr>
          <p:cNvPr id="124" name="Google Shape;124;g1c169b1634f_3_0"/>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25" name="Google Shape;125;g1c169b1634f_3_0"/>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26" name="Google Shape;126;g1c169b1634f_3_0"/>
          <p:cNvSpPr txBox="1"/>
          <p:nvPr/>
        </p:nvSpPr>
        <p:spPr>
          <a:xfrm>
            <a:off x="539549" y="1597146"/>
            <a:ext cx="4782728"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200" b="1">
                <a:latin typeface="Calibri"/>
                <a:ea typeface="Calibri"/>
                <a:cs typeface="Calibri"/>
                <a:sym typeface="Calibri"/>
              </a:rPr>
              <a:t>¿Qué es la administración electrónica?</a:t>
            </a:r>
            <a:endParaRPr sz="2200" b="1">
              <a:latin typeface="Calibri"/>
              <a:ea typeface="Calibri"/>
              <a:cs typeface="Calibri"/>
              <a:sym typeface="Calibri"/>
            </a:endParaRPr>
          </a:p>
        </p:txBody>
      </p:sp>
      <p:sp>
        <p:nvSpPr>
          <p:cNvPr id="127" name="Google Shape;127;g1c169b1634f_3_0"/>
          <p:cNvSpPr txBox="1"/>
          <p:nvPr/>
        </p:nvSpPr>
        <p:spPr>
          <a:xfrm>
            <a:off x="539549" y="2145192"/>
            <a:ext cx="7704900" cy="101562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000">
                <a:solidFill>
                  <a:schemeClr val="dk1"/>
                </a:solidFill>
                <a:latin typeface="Calibri"/>
                <a:ea typeface="Calibri"/>
                <a:cs typeface="Calibri"/>
                <a:sym typeface="Calibri"/>
              </a:rPr>
              <a:t>La administración electrónica es la prestación de servicios públicos a los ciudadanos utilizando </a:t>
            </a:r>
            <a:r>
              <a:rPr lang="es-ES" sz="2000" b="1">
                <a:solidFill>
                  <a:schemeClr val="dk1"/>
                </a:solidFill>
                <a:latin typeface="Calibri"/>
                <a:ea typeface="Calibri"/>
                <a:cs typeface="Calibri"/>
                <a:sym typeface="Calibri"/>
              </a:rPr>
              <a:t>herramientas de comunicación tecnológica</a:t>
            </a:r>
            <a:r>
              <a:rPr lang="es-ES" sz="2000">
                <a:solidFill>
                  <a:schemeClr val="dk1"/>
                </a:solidFill>
                <a:latin typeface="Calibri"/>
                <a:ea typeface="Calibri"/>
                <a:cs typeface="Calibri"/>
                <a:sym typeface="Calibri"/>
              </a:rPr>
              <a:t>, como ordenadores e Internet.</a:t>
            </a:r>
            <a:endParaRPr/>
          </a:p>
        </p:txBody>
      </p:sp>
      <p:pic>
        <p:nvPicPr>
          <p:cNvPr id="128" name="Google Shape;128;g1c169b1634f_3_0"/>
          <p:cNvPicPr preferRelativeResize="0"/>
          <p:nvPr/>
        </p:nvPicPr>
        <p:blipFill>
          <a:blip r:embed="rId6">
            <a:alphaModFix/>
          </a:blip>
          <a:stretch>
            <a:fillRect/>
          </a:stretch>
        </p:blipFill>
        <p:spPr>
          <a:xfrm>
            <a:off x="3330820" y="3160814"/>
            <a:ext cx="2107459" cy="1669610"/>
          </a:xfrm>
          <a:prstGeom prst="rect">
            <a:avLst/>
          </a:prstGeom>
          <a:noFill/>
          <a:ln>
            <a:noFill/>
          </a:ln>
        </p:spPr>
      </p:pic>
      <p:pic>
        <p:nvPicPr>
          <p:cNvPr id="13" name="Imagen 12">
            <a:extLst>
              <a:ext uri="{FF2B5EF4-FFF2-40B4-BE49-F238E27FC236}">
                <a16:creationId xmlns:a16="http://schemas.microsoft.com/office/drawing/2014/main" id="{D7FCFCF9-ACC6-4A4A-04C5-0BCBB7CE43D1}"/>
              </a:ext>
            </a:extLst>
          </p:cNvPr>
          <p:cNvPicPr>
            <a:picLocks noChangeAspect="1"/>
          </p:cNvPicPr>
          <p:nvPr/>
        </p:nvPicPr>
        <p:blipFill>
          <a:blip r:embed="rId7"/>
          <a:stretch>
            <a:fillRect/>
          </a:stretch>
        </p:blipFill>
        <p:spPr>
          <a:xfrm>
            <a:off x="412850" y="188885"/>
            <a:ext cx="1174045" cy="246062"/>
          </a:xfrm>
          <a:prstGeom prst="rect">
            <a:avLst/>
          </a:prstGeom>
          <a:solidFill>
            <a:schemeClr val="bg1"/>
          </a:solidFill>
          <a:ln>
            <a:solidFill>
              <a:schemeClr val="bg1"/>
            </a:solidFill>
          </a:ln>
        </p:spPr>
      </p:pic>
    </p:spTree>
  </p:cSld>
  <p:clrMapOvr>
    <a:masterClrMapping/>
  </p:clrMapOvr>
  <p:transition>
    <p:push dir="r"/>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0"/>
        <p:cNvGrpSpPr/>
        <p:nvPr/>
      </p:nvGrpSpPr>
      <p:grpSpPr>
        <a:xfrm>
          <a:off x="0" y="0"/>
          <a:ext cx="0" cy="0"/>
          <a:chOff x="0" y="0"/>
          <a:chExt cx="0" cy="0"/>
        </a:xfrm>
      </p:grpSpPr>
      <p:grpSp>
        <p:nvGrpSpPr>
          <p:cNvPr id="551" name="Google Shape;551;g1c265c6716e_0_177"/>
          <p:cNvGrpSpPr/>
          <p:nvPr/>
        </p:nvGrpSpPr>
        <p:grpSpPr>
          <a:xfrm>
            <a:off x="3491883" y="-20537"/>
            <a:ext cx="5626094" cy="4918933"/>
            <a:chOff x="0" y="0"/>
            <a:chExt cx="31038" cy="95810"/>
          </a:xfrm>
        </p:grpSpPr>
        <p:sp>
          <p:nvSpPr>
            <p:cNvPr id="552" name="Google Shape;552;g1c265c6716e_0_177"/>
            <p:cNvSpPr/>
            <p:nvPr/>
          </p:nvSpPr>
          <p:spPr>
            <a:xfrm>
              <a:off x="138" y="0"/>
              <a:ext cx="30900" cy="23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553" name="Google Shape;553;g1c265c6716e_0_177"/>
            <p:cNvSpPr/>
            <p:nvPr/>
          </p:nvSpPr>
          <p:spPr>
            <a:xfrm>
              <a:off x="0" y="67610"/>
              <a:ext cx="30900" cy="282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554" name="Google Shape;554;g1c265c6716e_0_177"/>
          <p:cNvSpPr/>
          <p:nvPr/>
        </p:nvSpPr>
        <p:spPr>
          <a:xfrm>
            <a:off x="3816424" y="260960"/>
            <a:ext cx="5364000" cy="384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00" b="1">
                <a:solidFill>
                  <a:schemeClr val="lt1"/>
                </a:solidFill>
                <a:latin typeface="Calibri"/>
                <a:ea typeface="Calibri"/>
                <a:cs typeface="Calibri"/>
                <a:sym typeface="Calibri"/>
              </a:rPr>
              <a:t>Project No: 2021-1-DE02-KA220-VET-000030542</a:t>
            </a:r>
            <a:endParaRPr/>
          </a:p>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555" name="Google Shape;555;g1c265c6716e_0_177"/>
          <p:cNvSpPr txBox="1"/>
          <p:nvPr/>
        </p:nvSpPr>
        <p:spPr>
          <a:xfrm>
            <a:off x="1115616" y="3626762"/>
            <a:ext cx="24372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EA535"/>
                </a:solidFill>
                <a:latin typeface="Calibri"/>
                <a:ea typeface="Calibri"/>
                <a:cs typeface="Calibri"/>
                <a:sym typeface="Calibri"/>
              </a:rPr>
              <a:t>¡Síguenos en Facebook!</a:t>
            </a:r>
            <a:br>
              <a:rPr lang="en-US" sz="1800" b="1">
                <a:solidFill>
                  <a:srgbClr val="0EA535"/>
                </a:solidFill>
                <a:latin typeface="Calibri"/>
                <a:ea typeface="Calibri"/>
                <a:cs typeface="Calibri"/>
                <a:sym typeface="Calibri"/>
              </a:rPr>
            </a:br>
            <a:br>
              <a:rPr lang="en-US" sz="1800" b="1">
                <a:solidFill>
                  <a:srgbClr val="0EA535"/>
                </a:solidFill>
                <a:latin typeface="Calibri"/>
                <a:ea typeface="Calibri"/>
                <a:cs typeface="Calibri"/>
                <a:sym typeface="Calibri"/>
              </a:rPr>
            </a:br>
            <a:endParaRPr sz="1800">
              <a:solidFill>
                <a:srgbClr val="0EA535"/>
              </a:solidFill>
              <a:latin typeface="Calibri"/>
              <a:ea typeface="Calibri"/>
              <a:cs typeface="Calibri"/>
              <a:sym typeface="Calibri"/>
            </a:endParaRPr>
          </a:p>
        </p:txBody>
      </p:sp>
      <p:sp>
        <p:nvSpPr>
          <p:cNvPr id="556" name="Google Shape;556;g1c265c6716e_0_177"/>
          <p:cNvSpPr/>
          <p:nvPr/>
        </p:nvSpPr>
        <p:spPr>
          <a:xfrm>
            <a:off x="-900608" y="830420"/>
            <a:ext cx="5364000" cy="1446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1">
                <a:solidFill>
                  <a:srgbClr val="1F108C"/>
                </a:solidFill>
                <a:latin typeface="Play"/>
                <a:ea typeface="Play"/>
                <a:cs typeface="Play"/>
                <a:sym typeface="Play"/>
              </a:rPr>
              <a:t>      ¡Gracias!</a:t>
            </a:r>
            <a:endParaRPr/>
          </a:p>
          <a:p>
            <a:pPr marL="0" marR="0" lvl="0" indent="0" algn="ctr" rtl="0">
              <a:spcBef>
                <a:spcPts val="0"/>
              </a:spcBef>
              <a:spcAft>
                <a:spcPts val="0"/>
              </a:spcAft>
              <a:buNone/>
            </a:pPr>
            <a:endParaRPr sz="4400" b="1">
              <a:solidFill>
                <a:srgbClr val="1F108C"/>
              </a:solidFill>
              <a:latin typeface="Play"/>
              <a:ea typeface="Play"/>
              <a:cs typeface="Play"/>
              <a:sym typeface="Play"/>
            </a:endParaRPr>
          </a:p>
        </p:txBody>
      </p:sp>
      <p:sp>
        <p:nvSpPr>
          <p:cNvPr id="557" name="Google Shape;557;g1c265c6716e_0_177"/>
          <p:cNvSpPr/>
          <p:nvPr/>
        </p:nvSpPr>
        <p:spPr>
          <a:xfrm>
            <a:off x="1497572" y="4782848"/>
            <a:ext cx="4514700" cy="361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00" b="1">
                <a:solidFill>
                  <a:schemeClr val="dk1"/>
                </a:solidFill>
                <a:latin typeface="Calibri"/>
                <a:ea typeface="Calibri"/>
                <a:cs typeface="Calibri"/>
                <a:sym typeface="Calibri"/>
              </a:rPr>
              <a:t>Proyecto No: 2021-1-IT02-KA220-ADU-000035139</a:t>
            </a:r>
            <a:endParaRPr sz="800">
              <a:solidFill>
                <a:srgbClr val="5324D6"/>
              </a:solidFill>
              <a:latin typeface="Calibri"/>
              <a:ea typeface="Calibri"/>
              <a:cs typeface="Calibri"/>
              <a:sym typeface="Calibri"/>
            </a:endParaRPr>
          </a:p>
          <a:p>
            <a:pPr marL="0" marR="0" lvl="0" indent="0" algn="ctr" rtl="0">
              <a:spcBef>
                <a:spcPts val="0"/>
              </a:spcBef>
              <a:spcAft>
                <a:spcPts val="0"/>
              </a:spcAft>
              <a:buNone/>
            </a:pPr>
            <a:endParaRPr sz="1050">
              <a:solidFill>
                <a:srgbClr val="5324D6"/>
              </a:solidFill>
              <a:latin typeface="Calibri"/>
              <a:ea typeface="Calibri"/>
              <a:cs typeface="Calibri"/>
              <a:sym typeface="Calibri"/>
            </a:endParaRPr>
          </a:p>
        </p:txBody>
      </p:sp>
      <p:pic>
        <p:nvPicPr>
          <p:cNvPr id="558" name="Google Shape;558;g1c265c6716e_0_177"/>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559" name="Google Shape;559;g1c265c6716e_0_177" descr="Qr code&#10;&#10;Description automatically generated"/>
          <p:cNvPicPr preferRelativeResize="0"/>
          <p:nvPr/>
        </p:nvPicPr>
        <p:blipFill rotWithShape="1">
          <a:blip r:embed="rId5">
            <a:alphaModFix/>
          </a:blip>
          <a:srcRect/>
          <a:stretch/>
        </p:blipFill>
        <p:spPr>
          <a:xfrm>
            <a:off x="1086453" y="1771260"/>
            <a:ext cx="2437315" cy="1600980"/>
          </a:xfrm>
          <a:prstGeom prst="rect">
            <a:avLst/>
          </a:prstGeom>
          <a:noFill/>
          <a:ln>
            <a:noFill/>
          </a:ln>
        </p:spPr>
      </p:pic>
      <p:pic>
        <p:nvPicPr>
          <p:cNvPr id="12" name="Imagen 11">
            <a:extLst>
              <a:ext uri="{FF2B5EF4-FFF2-40B4-BE49-F238E27FC236}">
                <a16:creationId xmlns:a16="http://schemas.microsoft.com/office/drawing/2014/main" id="{663108B4-FF82-22D3-F6D4-4E51EA41833B}"/>
              </a:ext>
            </a:extLst>
          </p:cNvPr>
          <p:cNvPicPr>
            <a:picLocks noChangeAspect="1"/>
          </p:cNvPicPr>
          <p:nvPr/>
        </p:nvPicPr>
        <p:blipFill>
          <a:blip r:embed="rId6"/>
          <a:stretch>
            <a:fillRect/>
          </a:stretch>
        </p:blipFill>
        <p:spPr>
          <a:xfrm>
            <a:off x="6832539" y="4654484"/>
            <a:ext cx="1987934" cy="416641"/>
          </a:xfrm>
          <a:prstGeom prst="rect">
            <a:avLst/>
          </a:prstGeom>
          <a:solidFill>
            <a:schemeClr val="bg1"/>
          </a:solidFill>
          <a:ln>
            <a:solidFill>
              <a:schemeClr val="bg1"/>
            </a:solidFill>
          </a:ln>
        </p:spPr>
      </p:pic>
    </p:spTree>
  </p:cSld>
  <p:clrMapOvr>
    <a:masterClrMapping/>
  </p:clrMapOvr>
  <p:transition>
    <p:push dir="r"/>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5"/>
        <p:cNvGrpSpPr/>
        <p:nvPr/>
      </p:nvGrpSpPr>
      <p:grpSpPr>
        <a:xfrm>
          <a:off x="0" y="0"/>
          <a:ext cx="0" cy="0"/>
          <a:chOff x="0" y="0"/>
          <a:chExt cx="0" cy="0"/>
        </a:xfrm>
      </p:grpSpPr>
      <p:sp>
        <p:nvSpPr>
          <p:cNvPr id="566" name="Google Shape;566;g1c265c6716e_0_206"/>
          <p:cNvSpPr/>
          <p:nvPr/>
        </p:nvSpPr>
        <p:spPr>
          <a:xfrm>
            <a:off x="0" y="4731990"/>
            <a:ext cx="91440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567" name="Google Shape;567;g1c265c6716e_0_206"/>
          <p:cNvGrpSpPr/>
          <p:nvPr/>
        </p:nvGrpSpPr>
        <p:grpSpPr>
          <a:xfrm>
            <a:off x="251520" y="-9534"/>
            <a:ext cx="8919571" cy="5260856"/>
            <a:chOff x="216024" y="-27709"/>
            <a:chExt cx="8919571" cy="5260856"/>
          </a:xfrm>
        </p:grpSpPr>
        <p:sp>
          <p:nvSpPr>
            <p:cNvPr id="568" name="Google Shape;568;g1c265c6716e_0_206"/>
            <p:cNvSpPr/>
            <p:nvPr/>
          </p:nvSpPr>
          <p:spPr>
            <a:xfrm>
              <a:off x="3516895" y="-27709"/>
              <a:ext cx="5618700" cy="1220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569" name="Google Shape;569;g1c265c6716e_0_206"/>
            <p:cNvPicPr preferRelativeResize="0"/>
            <p:nvPr/>
          </p:nvPicPr>
          <p:blipFill rotWithShape="1">
            <a:blip r:embed="rId4">
              <a:alphaModFix/>
            </a:blip>
            <a:srcRect/>
            <a:stretch/>
          </p:blipFill>
          <p:spPr>
            <a:xfrm>
              <a:off x="6491202" y="4812141"/>
              <a:ext cx="590911" cy="168502"/>
            </a:xfrm>
            <a:prstGeom prst="rect">
              <a:avLst/>
            </a:prstGeom>
            <a:noFill/>
            <a:ln>
              <a:noFill/>
            </a:ln>
          </p:spPr>
        </p:pic>
        <p:sp>
          <p:nvSpPr>
            <p:cNvPr id="570" name="Google Shape;570;g1c265c6716e_0_206"/>
            <p:cNvSpPr/>
            <p:nvPr/>
          </p:nvSpPr>
          <p:spPr>
            <a:xfrm>
              <a:off x="216024" y="4842034"/>
              <a:ext cx="3015000" cy="3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00" b="1" i="0" u="none" strike="noStrike" cap="none">
                  <a:solidFill>
                    <a:srgbClr val="1F108C"/>
                  </a:solidFill>
                  <a:latin typeface="Calibri"/>
                  <a:ea typeface="Calibri"/>
                  <a:cs typeface="Calibri"/>
                  <a:sym typeface="Calibri"/>
                </a:rPr>
                <a:t>Proyecto No: </a:t>
              </a:r>
              <a:r>
                <a:rPr lang="en-US" sz="600" b="0" i="0" u="none" strike="noStrike" cap="none">
                  <a:solidFill>
                    <a:srgbClr val="1F108C"/>
                  </a:solidFill>
                  <a:latin typeface="Calibri"/>
                  <a:ea typeface="Calibri"/>
                  <a:cs typeface="Calibri"/>
                  <a:sym typeface="Calibri"/>
                </a:rPr>
                <a:t>2021-1-IT02-KA220-ADU-000035139</a:t>
              </a:r>
              <a:endParaRPr sz="600">
                <a:solidFill>
                  <a:srgbClr val="1F108C"/>
                </a:solidFill>
                <a:latin typeface="Calibri"/>
                <a:ea typeface="Calibri"/>
                <a:cs typeface="Calibri"/>
                <a:sym typeface="Calibri"/>
              </a:endParaRPr>
            </a:p>
            <a:p>
              <a:pPr marL="0" marR="0" lvl="0" indent="0" algn="ctr" rtl="0">
                <a:spcBef>
                  <a:spcPts val="0"/>
                </a:spcBef>
                <a:spcAft>
                  <a:spcPts val="0"/>
                </a:spcAft>
                <a:buNone/>
              </a:pPr>
              <a:endParaRPr sz="1050">
                <a:solidFill>
                  <a:srgbClr val="5324D6"/>
                </a:solidFill>
                <a:latin typeface="Calibri"/>
                <a:ea typeface="Calibri"/>
                <a:cs typeface="Calibri"/>
                <a:sym typeface="Calibri"/>
              </a:endParaRPr>
            </a:p>
          </p:txBody>
        </p:sp>
        <p:sp>
          <p:nvSpPr>
            <p:cNvPr id="571" name="Google Shape;571;g1c265c6716e_0_206"/>
            <p:cNvSpPr txBox="1"/>
            <p:nvPr/>
          </p:nvSpPr>
          <p:spPr>
            <a:xfrm>
              <a:off x="7056784" y="4786747"/>
              <a:ext cx="1912500" cy="4464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00">
                  <a:solidFill>
                    <a:srgbClr val="033782"/>
                  </a:solidFill>
                  <a:latin typeface="Calibri"/>
                  <a:ea typeface="Calibri"/>
                  <a:cs typeface="Calibri"/>
                  <a:sym typeface="Calibri"/>
                </a:rPr>
                <a:t>This project has been funded with the support of the European Commission. This publication reflects the views only of the author and the Commission cannot be held responsible for any use which may be made of the information contained therein.</a:t>
              </a:r>
              <a:endParaRPr sz="300">
                <a:solidFill>
                  <a:srgbClr val="033782"/>
                </a:solidFill>
                <a:latin typeface="Calibri"/>
                <a:ea typeface="Calibri"/>
                <a:cs typeface="Calibri"/>
                <a:sym typeface="Calibri"/>
              </a:endParaRPr>
            </a:p>
            <a:p>
              <a:pPr marL="0" marR="0" lvl="0" indent="0" algn="just" rtl="0">
                <a:spcBef>
                  <a:spcPts val="0"/>
                </a:spcBef>
                <a:spcAft>
                  <a:spcPts val="0"/>
                </a:spcAft>
                <a:buNone/>
              </a:pPr>
              <a:endParaRPr sz="1400">
                <a:solidFill>
                  <a:schemeClr val="dk1"/>
                </a:solidFill>
                <a:latin typeface="Calibri"/>
                <a:ea typeface="Calibri"/>
                <a:cs typeface="Calibri"/>
                <a:sym typeface="Calibri"/>
              </a:endParaRPr>
            </a:p>
          </p:txBody>
        </p:sp>
      </p:grpSp>
      <p:sp>
        <p:nvSpPr>
          <p:cNvPr id="572" name="Google Shape;572;g1c265c6716e_0_206"/>
          <p:cNvSpPr txBox="1">
            <a:spLocks noGrp="1"/>
          </p:cNvSpPr>
          <p:nvPr>
            <p:ph type="ctrTitle"/>
          </p:nvPr>
        </p:nvSpPr>
        <p:spPr>
          <a:xfrm>
            <a:off x="5376450" y="1342881"/>
            <a:ext cx="3895800" cy="1102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F108C"/>
              </a:buClr>
              <a:buSzPts val="3600"/>
              <a:buFont typeface="Calibri"/>
              <a:buNone/>
            </a:pPr>
            <a:r>
              <a:rPr lang="en-US" sz="3600" b="1">
                <a:solidFill>
                  <a:srgbClr val="1F108C"/>
                </a:solidFill>
              </a:rPr>
              <a:t>Alfabetización electrónica</a:t>
            </a:r>
            <a:endParaRPr sz="3600" b="1">
              <a:solidFill>
                <a:srgbClr val="1F108C"/>
              </a:solidFill>
            </a:endParaRPr>
          </a:p>
        </p:txBody>
      </p:sp>
      <p:sp>
        <p:nvSpPr>
          <p:cNvPr id="573" name="Google Shape;573;g1c265c6716e_0_206"/>
          <p:cNvSpPr/>
          <p:nvPr/>
        </p:nvSpPr>
        <p:spPr>
          <a:xfrm>
            <a:off x="1296103" y="4819150"/>
            <a:ext cx="5364000" cy="253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50">
                <a:solidFill>
                  <a:srgbClr val="1F108C"/>
                </a:solidFill>
                <a:latin typeface="Calibri"/>
                <a:ea typeface="Calibri"/>
                <a:cs typeface="Calibri"/>
                <a:sym typeface="Calibri"/>
              </a:rPr>
              <a:t>                Desarrollado por Polygonal   |     </a:t>
            </a:r>
            <a:r>
              <a:rPr lang="en-US" sz="900">
                <a:solidFill>
                  <a:srgbClr val="1F108C"/>
                </a:solidFill>
                <a:latin typeface="Calibri"/>
                <a:ea typeface="Calibri"/>
                <a:cs typeface="Calibri"/>
                <a:sym typeface="Calibri"/>
              </a:rPr>
              <a:t>Dic, 2022</a:t>
            </a:r>
            <a:endParaRPr/>
          </a:p>
        </p:txBody>
      </p:sp>
      <p:sp>
        <p:nvSpPr>
          <p:cNvPr id="574" name="Google Shape;574;g1c265c6716e_0_206"/>
          <p:cNvSpPr txBox="1">
            <a:spLocks noGrp="1"/>
          </p:cNvSpPr>
          <p:nvPr>
            <p:ph type="subTitle" idx="1"/>
          </p:nvPr>
        </p:nvSpPr>
        <p:spPr>
          <a:xfrm>
            <a:off x="5275291" y="2543707"/>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spcBef>
                <a:spcPts val="0"/>
              </a:spcBef>
              <a:spcAft>
                <a:spcPts val="0"/>
              </a:spcAft>
              <a:buClr>
                <a:srgbClr val="1F108C"/>
              </a:buClr>
              <a:buSzPct val="100000"/>
              <a:buNone/>
            </a:pPr>
            <a:endParaRPr sz="8000" b="1">
              <a:solidFill>
                <a:srgbClr val="1F108C"/>
              </a:solidFill>
            </a:endParaRPr>
          </a:p>
          <a:p>
            <a:pPr marL="0" lvl="0" indent="0" algn="ctr" rtl="0">
              <a:spcBef>
                <a:spcPts val="0"/>
              </a:spcBef>
              <a:spcAft>
                <a:spcPts val="0"/>
              </a:spcAft>
              <a:buClr>
                <a:srgbClr val="1F108C"/>
              </a:buClr>
              <a:buSzPct val="100000"/>
              <a:buNone/>
            </a:pPr>
            <a:r>
              <a:rPr lang="es-ES" sz="8000" b="1">
                <a:solidFill>
                  <a:srgbClr val="1F108C"/>
                </a:solidFill>
              </a:rPr>
              <a:t>Lo esencial para utilizar los servicios de administración electrónica con tu propio móvil</a:t>
            </a:r>
            <a:r>
              <a:rPr lang="en-US" sz="8000" b="1">
                <a:solidFill>
                  <a:srgbClr val="1F108C"/>
                </a:solidFill>
              </a:rPr>
              <a:t> </a:t>
            </a:r>
            <a:endParaRPr sz="8000" b="1">
              <a:solidFill>
                <a:srgbClr val="1F108C"/>
              </a:solidFill>
            </a:endParaRPr>
          </a:p>
          <a:p>
            <a:pPr marL="0" lvl="0" indent="0" algn="ctr" rtl="0">
              <a:spcBef>
                <a:spcPts val="360"/>
              </a:spcBef>
              <a:spcAft>
                <a:spcPts val="0"/>
              </a:spcAft>
              <a:buClr>
                <a:srgbClr val="888888"/>
              </a:buClr>
              <a:buSzPct val="100000"/>
              <a:buNone/>
            </a:pPr>
            <a:endParaRPr sz="7200" b="1">
              <a:solidFill>
                <a:srgbClr val="1F108C"/>
              </a:solidFill>
            </a:endParaRPr>
          </a:p>
          <a:p>
            <a:pPr marL="0" lvl="0" indent="0" algn="ctr" rtl="0">
              <a:spcBef>
                <a:spcPts val="360"/>
              </a:spcBef>
              <a:spcAft>
                <a:spcPts val="0"/>
              </a:spcAft>
              <a:buClr>
                <a:srgbClr val="1F108C"/>
              </a:buClr>
              <a:buSzPct val="100000"/>
              <a:buNone/>
            </a:pPr>
            <a:endParaRPr sz="7200" b="1">
              <a:solidFill>
                <a:srgbClr val="1F108C"/>
              </a:solidFill>
            </a:endParaRPr>
          </a:p>
          <a:p>
            <a:pPr marL="0" lvl="0" indent="0" algn="ctr" rtl="0">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spcBef>
                <a:spcPts val="160"/>
              </a:spcBef>
              <a:spcAft>
                <a:spcPts val="0"/>
              </a:spcAft>
              <a:buClr>
                <a:srgbClr val="5324D6"/>
              </a:buClr>
              <a:buSzPct val="100000"/>
              <a:buNone/>
            </a:pPr>
            <a:r>
              <a:rPr lang="en-US">
                <a:solidFill>
                  <a:srgbClr val="5324D6"/>
                </a:solidFill>
              </a:rPr>
              <a:t> </a:t>
            </a:r>
            <a:endParaRPr/>
          </a:p>
        </p:txBody>
      </p:sp>
      <p:pic>
        <p:nvPicPr>
          <p:cNvPr id="575" name="Google Shape;575;g1c265c6716e_0_206" descr="Logo&#10;&#10;Description automatically generated with medium confidence"/>
          <p:cNvPicPr preferRelativeResize="0"/>
          <p:nvPr/>
        </p:nvPicPr>
        <p:blipFill rotWithShape="1">
          <a:blip r:embed="rId5">
            <a:alphaModFix/>
          </a:blip>
          <a:srcRect/>
          <a:stretch/>
        </p:blipFill>
        <p:spPr>
          <a:xfrm>
            <a:off x="6078844" y="-9534"/>
            <a:ext cx="3065157" cy="1354107"/>
          </a:xfrm>
          <a:prstGeom prst="rect">
            <a:avLst/>
          </a:prstGeom>
          <a:noFill/>
          <a:ln>
            <a:noFill/>
          </a:ln>
        </p:spPr>
      </p:pic>
      <p:sp>
        <p:nvSpPr>
          <p:cNvPr id="577" name="Google Shape;577;g1c265c6716e_0_206"/>
          <p:cNvSpPr txBox="1"/>
          <p:nvPr/>
        </p:nvSpPr>
        <p:spPr>
          <a:xfrm>
            <a:off x="5621400" y="3684841"/>
            <a:ext cx="3405900" cy="959207"/>
          </a:xfrm>
          <a:prstGeom prst="rect">
            <a:avLst/>
          </a:prstGeom>
          <a:noFill/>
          <a:ln>
            <a:noFill/>
          </a:ln>
        </p:spPr>
        <p:txBody>
          <a:bodyPr spcFirstLastPara="1" wrap="square" lIns="91425" tIns="91425" rIns="91425" bIns="91425" anchor="t" anchorCtr="0">
            <a:spAutoFit/>
          </a:bodyPr>
          <a:lstStyle/>
          <a:p>
            <a:pPr marL="0" lvl="0" indent="0" algn="just" rtl="0">
              <a:lnSpc>
                <a:spcPct val="120000"/>
              </a:lnSpc>
              <a:spcBef>
                <a:spcPts val="0"/>
              </a:spcBef>
              <a:spcAft>
                <a:spcPts val="1000"/>
              </a:spcAft>
              <a:buNone/>
            </a:pPr>
            <a:r>
              <a:rPr lang="es-ES" sz="700">
                <a:solidFill>
                  <a:srgbClr val="00005F"/>
                </a:solidFill>
                <a:latin typeface="Open Sans"/>
                <a:ea typeface="Open Sans"/>
                <a:cs typeface="Open Sans"/>
                <a:sym typeface="Open Sans"/>
              </a:rPr>
              <a:t>Financiado por la Unión Europea. No obstante, los puntos de vista y opiniones expresados son exclusivamente los del autor o autores y no reflejan necesariamente los de la Unión Europea ni los de la Agencia Ejecutiva en el Ámbito Educativo y Cultural Europeo (EACEA). Ni la Unión Europea ni la EACEA pueden ser consideradas responsables de las mismas.</a:t>
            </a:r>
            <a:endParaRPr sz="700">
              <a:solidFill>
                <a:srgbClr val="00005F"/>
              </a:solidFill>
              <a:latin typeface="Open Sans"/>
              <a:ea typeface="Open Sans"/>
              <a:cs typeface="Open Sans"/>
              <a:sym typeface="Open Sans"/>
            </a:endParaRPr>
          </a:p>
        </p:txBody>
      </p:sp>
      <p:pic>
        <p:nvPicPr>
          <p:cNvPr id="14" name="Imagen 13">
            <a:extLst>
              <a:ext uri="{FF2B5EF4-FFF2-40B4-BE49-F238E27FC236}">
                <a16:creationId xmlns:a16="http://schemas.microsoft.com/office/drawing/2014/main" id="{842DAA4C-2E76-EF12-2C52-BE8880E2C956}"/>
              </a:ext>
            </a:extLst>
          </p:cNvPr>
          <p:cNvPicPr>
            <a:picLocks noChangeAspect="1"/>
          </p:cNvPicPr>
          <p:nvPr/>
        </p:nvPicPr>
        <p:blipFill>
          <a:blip r:embed="rId6"/>
          <a:stretch>
            <a:fillRect/>
          </a:stretch>
        </p:blipFill>
        <p:spPr>
          <a:xfrm>
            <a:off x="6526699" y="4500124"/>
            <a:ext cx="2500602" cy="524088"/>
          </a:xfrm>
          <a:prstGeom prst="rect">
            <a:avLst/>
          </a:prstGeom>
          <a:solidFill>
            <a:schemeClr val="bg1"/>
          </a:solidFill>
          <a:ln>
            <a:solidFill>
              <a:schemeClr val="bg1"/>
            </a:solid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g1b8928f6955_0_3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4" name="Google Shape;584;g1b8928f6955_0_3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400"/>
              <a:buFont typeface="Calibri"/>
              <a:buNone/>
            </a:pPr>
            <a:r>
              <a:rPr lang="en-US" sz="2400" b="1">
                <a:solidFill>
                  <a:schemeClr val="lt1"/>
                </a:solidFill>
              </a:rPr>
              <a:t>5.1      Correo electrónico/E-mail</a:t>
            </a:r>
            <a:endParaRPr sz="2400">
              <a:solidFill>
                <a:schemeClr val="lt1"/>
              </a:solidFill>
            </a:endParaRPr>
          </a:p>
        </p:txBody>
      </p:sp>
      <p:sp>
        <p:nvSpPr>
          <p:cNvPr id="585" name="Google Shape;585;g1b8928f6955_0_3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1</a:t>
            </a:r>
            <a:endParaRPr/>
          </a:p>
        </p:txBody>
      </p:sp>
      <p:pic>
        <p:nvPicPr>
          <p:cNvPr id="586" name="Google Shape;586;g1b8928f6955_0_36"/>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587" name="Google Shape;587;g1b8928f6955_0_3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2021-1-IT02-KA220-ADU-000035139</a:t>
            </a:r>
            <a:endParaRPr sz="1200">
              <a:solidFill>
                <a:schemeClr val="lt1"/>
              </a:solidFill>
              <a:latin typeface="Calibri"/>
              <a:ea typeface="Calibri"/>
              <a:cs typeface="Calibri"/>
              <a:sym typeface="Calibri"/>
            </a:endParaRPr>
          </a:p>
        </p:txBody>
      </p:sp>
      <p:pic>
        <p:nvPicPr>
          <p:cNvPr id="588" name="Google Shape;588;g1b8928f6955_0_36"/>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589" name="Google Shape;589;g1b8928f6955_0_36"/>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590" name="Google Shape;590;g1b8928f6955_0_36"/>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0"/>
              </a:spcBef>
              <a:spcAft>
                <a:spcPts val="0"/>
              </a:spcAft>
              <a:buSzPts val="1100"/>
              <a:buNone/>
            </a:pPr>
            <a:endParaRPr sz="2000">
              <a:solidFill>
                <a:schemeClr val="dk1"/>
              </a:solidFill>
              <a:latin typeface="Calibri"/>
              <a:ea typeface="Calibri"/>
              <a:cs typeface="Calibri"/>
              <a:sym typeface="Calibri"/>
            </a:endParaRPr>
          </a:p>
        </p:txBody>
      </p:sp>
      <p:sp>
        <p:nvSpPr>
          <p:cNvPr id="591" name="Google Shape;591;g1b8928f6955_0_36"/>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00">
              <a:solidFill>
                <a:schemeClr val="dk1"/>
              </a:solidFill>
              <a:latin typeface="Calibri"/>
              <a:ea typeface="Calibri"/>
              <a:cs typeface="Calibri"/>
              <a:sym typeface="Calibri"/>
            </a:endParaRPr>
          </a:p>
          <a:p>
            <a:pPr marL="0" lvl="0" indent="0" algn="l" rtl="0">
              <a:spcBef>
                <a:spcPts val="0"/>
              </a:spcBef>
              <a:spcAft>
                <a:spcPts val="0"/>
              </a:spcAft>
              <a:buNone/>
            </a:pPr>
            <a:endParaRPr sz="2000">
              <a:solidFill>
                <a:schemeClr val="dk1"/>
              </a:solidFill>
              <a:latin typeface="Calibri"/>
              <a:ea typeface="Calibri"/>
              <a:cs typeface="Calibri"/>
              <a:sym typeface="Calibri"/>
            </a:endParaRPr>
          </a:p>
          <a:p>
            <a:pPr marL="0" lvl="0" indent="0" algn="l" rtl="0">
              <a:spcBef>
                <a:spcPts val="0"/>
              </a:spcBef>
              <a:spcAft>
                <a:spcPts val="0"/>
              </a:spcAft>
              <a:buNone/>
            </a:pPr>
            <a:endParaRPr sz="1100" b="1">
              <a:solidFill>
                <a:schemeClr val="dk1"/>
              </a:solidFill>
            </a:endParaRPr>
          </a:p>
        </p:txBody>
      </p:sp>
      <p:pic>
        <p:nvPicPr>
          <p:cNvPr id="592" name="Google Shape;592;g1b8928f6955_0_36"/>
          <p:cNvPicPr preferRelativeResize="0"/>
          <p:nvPr/>
        </p:nvPicPr>
        <p:blipFill>
          <a:blip r:embed="rId6">
            <a:alphaModFix/>
          </a:blip>
          <a:stretch>
            <a:fillRect/>
          </a:stretch>
        </p:blipFill>
        <p:spPr>
          <a:xfrm>
            <a:off x="344700" y="2316900"/>
            <a:ext cx="2660510" cy="2018675"/>
          </a:xfrm>
          <a:prstGeom prst="rect">
            <a:avLst/>
          </a:prstGeom>
          <a:noFill/>
          <a:ln>
            <a:noFill/>
          </a:ln>
        </p:spPr>
      </p:pic>
      <p:sp>
        <p:nvSpPr>
          <p:cNvPr id="593" name="Google Shape;593;g1b8928f6955_0_36"/>
          <p:cNvSpPr txBox="1"/>
          <p:nvPr/>
        </p:nvSpPr>
        <p:spPr>
          <a:xfrm>
            <a:off x="2815575" y="1699700"/>
            <a:ext cx="5756700" cy="333472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ES" sz="16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Nuestro correo electrónico es una verdadera clave porque es la ficha a la que podemos acceder en cualquier lugar, especialmente en nuestros teléfonos móviles.</a:t>
            </a:r>
          </a:p>
          <a:p>
            <a:pPr marL="0" lvl="0" indent="0" algn="l" rtl="0">
              <a:lnSpc>
                <a:spcPct val="115000"/>
              </a:lnSpc>
              <a:spcBef>
                <a:spcPts val="0"/>
              </a:spcBef>
              <a:spcAft>
                <a:spcPts val="0"/>
              </a:spcAft>
              <a:buNone/>
            </a:pPr>
            <a:r>
              <a:rPr lang="es-ES" sz="16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 través de un correo electrónico, somos capaces de crear un teléfono inteligente como un lugar para comprar datos que es portátil. De este modo, el teléfono no es más que una interfaz para los datos almacenados en algún lugar.</a:t>
            </a:r>
          </a:p>
          <a:p>
            <a:pPr marL="0" lvl="0" indent="0" algn="l" rtl="0">
              <a:lnSpc>
                <a:spcPct val="115000"/>
              </a:lnSpc>
              <a:spcBef>
                <a:spcPts val="0"/>
              </a:spcBef>
              <a:spcAft>
                <a:spcPts val="0"/>
              </a:spcAft>
              <a:buNone/>
            </a:pPr>
            <a:endParaRPr lang="es-ES" sz="16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marL="0" lvl="0" indent="0" algn="l" rtl="0">
              <a:lnSpc>
                <a:spcPct val="115000"/>
              </a:lnSpc>
              <a:spcBef>
                <a:spcPts val="0"/>
              </a:spcBef>
              <a:spcAft>
                <a:spcPts val="0"/>
              </a:spcAft>
              <a:buNone/>
            </a:pPr>
            <a:r>
              <a:rPr lang="es-ES" sz="16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SIN un correo electrónico, no es posible acceder a los teléfonos inteligentes o es posible acceder a muchos sitios web.</a:t>
            </a:r>
            <a:endParaRPr sz="16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800" b="1">
              <a:solidFill>
                <a:schemeClr val="dk1"/>
              </a:solidFill>
              <a:latin typeface="Calibri"/>
              <a:ea typeface="Calibri"/>
              <a:cs typeface="Calibri"/>
              <a:sym typeface="Calibri"/>
            </a:endParaRPr>
          </a:p>
        </p:txBody>
      </p:sp>
      <p:pic>
        <p:nvPicPr>
          <p:cNvPr id="14" name="Imagen 13">
            <a:extLst>
              <a:ext uri="{FF2B5EF4-FFF2-40B4-BE49-F238E27FC236}">
                <a16:creationId xmlns:a16="http://schemas.microsoft.com/office/drawing/2014/main" id="{83A19B84-3C66-7BA2-534E-40E6AE369036}"/>
              </a:ext>
            </a:extLst>
          </p:cNvPr>
          <p:cNvPicPr>
            <a:picLocks noChangeAspect="1"/>
          </p:cNvPicPr>
          <p:nvPr/>
        </p:nvPicPr>
        <p:blipFill>
          <a:blip r:embed="rId7"/>
          <a:stretch>
            <a:fillRect/>
          </a:stretch>
        </p:blipFill>
        <p:spPr>
          <a:xfrm>
            <a:off x="412850" y="182893"/>
            <a:ext cx="1174045" cy="246062"/>
          </a:xfrm>
          <a:prstGeom prst="rect">
            <a:avLst/>
          </a:prstGeom>
          <a:solidFill>
            <a:schemeClr val="bg1"/>
          </a:solidFill>
          <a:ln>
            <a:solidFill>
              <a:schemeClr val="bg1"/>
            </a:solidFill>
          </a:ln>
        </p:spPr>
      </p:pic>
    </p:spTree>
  </p:cSld>
  <p:clrMapOvr>
    <a:masterClrMapping/>
  </p:clrMapOvr>
  <p:transition>
    <p:push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g1b8928f6955_0_1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1" name="Google Shape;601;g1b8928f6955_0_1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400"/>
              <a:buFont typeface="Calibri"/>
              <a:buNone/>
            </a:pPr>
            <a:r>
              <a:rPr lang="en-US" sz="2400" b="1">
                <a:solidFill>
                  <a:schemeClr val="lt1"/>
                </a:solidFill>
              </a:rPr>
              <a:t>5.2      Cómo crear un e-mail</a:t>
            </a:r>
            <a:endParaRPr sz="2400">
              <a:solidFill>
                <a:schemeClr val="lt1"/>
              </a:solidFill>
            </a:endParaRPr>
          </a:p>
        </p:txBody>
      </p:sp>
      <p:sp>
        <p:nvSpPr>
          <p:cNvPr id="602" name="Google Shape;602;g1b8928f6955_0_1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2</a:t>
            </a:r>
            <a:endParaRPr/>
          </a:p>
        </p:txBody>
      </p:sp>
      <p:pic>
        <p:nvPicPr>
          <p:cNvPr id="603" name="Google Shape;603;g1b8928f6955_0_16"/>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04" name="Google Shape;604;g1b8928f6955_0_1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2021-1-IT02-KA220-ADU-000035139</a:t>
            </a:r>
            <a:endParaRPr sz="1200">
              <a:solidFill>
                <a:schemeClr val="lt1"/>
              </a:solidFill>
              <a:latin typeface="Calibri"/>
              <a:ea typeface="Calibri"/>
              <a:cs typeface="Calibri"/>
              <a:sym typeface="Calibri"/>
            </a:endParaRPr>
          </a:p>
        </p:txBody>
      </p:sp>
      <p:pic>
        <p:nvPicPr>
          <p:cNvPr id="605" name="Google Shape;605;g1b8928f6955_0_16"/>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06" name="Google Shape;606;g1b8928f6955_0_16"/>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07" name="Google Shape;607;g1b8928f6955_0_16"/>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0"/>
              </a:spcBef>
              <a:spcAft>
                <a:spcPts val="0"/>
              </a:spcAft>
              <a:buSzPts val="1100"/>
              <a:buNone/>
            </a:pPr>
            <a:endParaRPr sz="2000">
              <a:solidFill>
                <a:schemeClr val="dk1"/>
              </a:solidFill>
              <a:latin typeface="Calibri"/>
              <a:ea typeface="Calibri"/>
              <a:cs typeface="Calibri"/>
              <a:sym typeface="Calibri"/>
            </a:endParaRPr>
          </a:p>
        </p:txBody>
      </p:sp>
      <p:sp>
        <p:nvSpPr>
          <p:cNvPr id="608" name="Google Shape;608;g1b8928f6955_0_16"/>
          <p:cNvSpPr txBox="1"/>
          <p:nvPr/>
        </p:nvSpPr>
        <p:spPr>
          <a:xfrm>
            <a:off x="412850" y="1711822"/>
            <a:ext cx="7704900" cy="34316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2000">
                <a:latin typeface="Calibri"/>
                <a:ea typeface="Calibri"/>
                <a:cs typeface="Calibri"/>
                <a:sym typeface="Calibri"/>
              </a:rPr>
              <a:t>Paso 1.  Selecciona un sitio web que ofrezca servicios de correo electrónico: por ejemplo, google.com</a:t>
            </a:r>
          </a:p>
          <a:p>
            <a:pPr marL="0" lvl="0" indent="0" algn="l" rtl="0">
              <a:spcBef>
                <a:spcPts val="0"/>
              </a:spcBef>
              <a:spcAft>
                <a:spcPts val="0"/>
              </a:spcAft>
              <a:buNone/>
            </a:pPr>
            <a:r>
              <a:rPr lang="es-ES" sz="2000">
                <a:latin typeface="Calibri"/>
                <a:ea typeface="Calibri"/>
                <a:cs typeface="Calibri"/>
                <a:sym typeface="Calibri"/>
              </a:rPr>
              <a:t>Paso 2. Busca dónde puedes registrarte y haz clic en crear una cuenta </a:t>
            </a:r>
          </a:p>
          <a:p>
            <a:pPr marL="0" lvl="0" indent="0" algn="l" rtl="0">
              <a:spcBef>
                <a:spcPts val="0"/>
              </a:spcBef>
              <a:spcAft>
                <a:spcPts val="0"/>
              </a:spcAft>
              <a:buNone/>
            </a:pPr>
            <a:r>
              <a:rPr lang="es-ES" sz="2000">
                <a:latin typeface="Calibri"/>
                <a:ea typeface="Calibri"/>
                <a:cs typeface="Calibri"/>
                <a:sym typeface="Calibri"/>
              </a:rPr>
              <a:t>Paso 3. Sigue todas las instrucciones del formulario y rellena toda la información obligatoria (la información obligatoria suele tener el símbolo de un asterisco*)</a:t>
            </a:r>
            <a:endParaRPr sz="2000">
              <a:solidFill>
                <a:schemeClr val="dk1"/>
              </a:solidFill>
              <a:latin typeface="Calibri"/>
              <a:ea typeface="Calibri"/>
              <a:cs typeface="Calibri"/>
              <a:sym typeface="Calibri"/>
            </a:endParaRPr>
          </a:p>
          <a:p>
            <a:pPr marL="914400" lvl="0" indent="-355600" algn="l" rtl="0">
              <a:spcBef>
                <a:spcPts val="0"/>
              </a:spcBef>
              <a:spcAft>
                <a:spcPts val="0"/>
              </a:spcAft>
              <a:buClr>
                <a:schemeClr val="dk1"/>
              </a:buClr>
              <a:buSzPts val="2000"/>
              <a:buFont typeface="Calibri"/>
              <a:buChar char="➔"/>
            </a:pPr>
            <a:r>
              <a:rPr lang="es-ES" sz="2000">
                <a:solidFill>
                  <a:schemeClr val="dk1"/>
                </a:solidFill>
                <a:latin typeface="Calibri"/>
                <a:ea typeface="Calibri"/>
                <a:cs typeface="Calibri"/>
                <a:sym typeface="Calibri"/>
              </a:rPr>
              <a:t>en la creación de tu dirección de correo electrónico te sugerimos que utilices una combinación de tu nombre y apellidos. Por ejemplo</a:t>
            </a:r>
            <a:r>
              <a:rPr lang="en-US" sz="2000">
                <a:solidFill>
                  <a:schemeClr val="dk1"/>
                </a:solidFill>
                <a:latin typeface="Calibri"/>
                <a:ea typeface="Calibri"/>
                <a:cs typeface="Calibri"/>
                <a:sym typeface="Calibri"/>
              </a:rPr>
              <a:t> </a:t>
            </a:r>
            <a:r>
              <a:rPr lang="en-US" sz="2000" u="sng">
                <a:solidFill>
                  <a:schemeClr val="hlink"/>
                </a:solidFill>
                <a:latin typeface="Calibri"/>
                <a:ea typeface="Calibri"/>
                <a:cs typeface="Calibri"/>
                <a:sym typeface="Calibri"/>
              </a:rPr>
              <a:t>laura</a:t>
            </a:r>
            <a:r>
              <a:rPr lang="en-US" sz="2000" u="sng">
                <a:solidFill>
                  <a:schemeClr val="hlink"/>
                </a:solidFill>
                <a:latin typeface="Calibri"/>
                <a:ea typeface="Calibri"/>
                <a:cs typeface="Calibri"/>
                <a:sym typeface="Calibri"/>
                <a:hlinkClick r:id="rId6"/>
              </a:rPr>
              <a:t>garcia@gmail.com</a:t>
            </a:r>
            <a:r>
              <a:rPr lang="en-US"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marL="0" lvl="0" indent="0" algn="l" rtl="0">
              <a:spcBef>
                <a:spcPts val="0"/>
              </a:spcBef>
              <a:spcAft>
                <a:spcPts val="0"/>
              </a:spcAft>
              <a:buNone/>
            </a:pPr>
            <a:endParaRPr sz="2000">
              <a:solidFill>
                <a:schemeClr val="dk1"/>
              </a:solidFill>
              <a:latin typeface="Calibri"/>
              <a:ea typeface="Calibri"/>
              <a:cs typeface="Calibri"/>
              <a:sym typeface="Calibri"/>
            </a:endParaRPr>
          </a:p>
          <a:p>
            <a:pPr marL="0" lvl="0" indent="0" algn="l" rtl="0">
              <a:spcBef>
                <a:spcPts val="0"/>
              </a:spcBef>
              <a:spcAft>
                <a:spcPts val="0"/>
              </a:spcAft>
              <a:buNone/>
            </a:pPr>
            <a:endParaRPr sz="1100" b="1">
              <a:solidFill>
                <a:schemeClr val="dk1"/>
              </a:solidFill>
            </a:endParaRPr>
          </a:p>
        </p:txBody>
      </p:sp>
      <p:pic>
        <p:nvPicPr>
          <p:cNvPr id="609" name="Google Shape;609;g1b8928f6955_0_16"/>
          <p:cNvPicPr preferRelativeResize="0"/>
          <p:nvPr/>
        </p:nvPicPr>
        <p:blipFill>
          <a:blip r:embed="rId7">
            <a:alphaModFix/>
          </a:blip>
          <a:stretch>
            <a:fillRect/>
          </a:stretch>
        </p:blipFill>
        <p:spPr>
          <a:xfrm>
            <a:off x="7448439" y="3582107"/>
            <a:ext cx="1577126" cy="510700"/>
          </a:xfrm>
          <a:prstGeom prst="rect">
            <a:avLst/>
          </a:prstGeom>
          <a:noFill/>
          <a:ln>
            <a:noFill/>
          </a:ln>
        </p:spPr>
      </p:pic>
      <p:pic>
        <p:nvPicPr>
          <p:cNvPr id="13" name="Imagen 12">
            <a:extLst>
              <a:ext uri="{FF2B5EF4-FFF2-40B4-BE49-F238E27FC236}">
                <a16:creationId xmlns:a16="http://schemas.microsoft.com/office/drawing/2014/main" id="{294B45F1-5C1C-751F-3223-01D7FADA0F7E}"/>
              </a:ext>
            </a:extLst>
          </p:cNvPr>
          <p:cNvPicPr>
            <a:picLocks noChangeAspect="1"/>
          </p:cNvPicPr>
          <p:nvPr/>
        </p:nvPicPr>
        <p:blipFill>
          <a:blip r:embed="rId8"/>
          <a:stretch>
            <a:fillRect/>
          </a:stretch>
        </p:blipFill>
        <p:spPr>
          <a:xfrm>
            <a:off x="412850" y="182893"/>
            <a:ext cx="1174045" cy="246062"/>
          </a:xfrm>
          <a:prstGeom prst="rect">
            <a:avLst/>
          </a:prstGeom>
          <a:solidFill>
            <a:schemeClr val="bg1"/>
          </a:solidFill>
          <a:ln>
            <a:solidFill>
              <a:schemeClr val="bg1"/>
            </a:solidFill>
          </a:ln>
        </p:spPr>
      </p:pic>
    </p:spTree>
  </p:cSld>
  <p:clrMapOvr>
    <a:masterClrMapping/>
  </p:clrMapOvr>
  <p:transition>
    <p:push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g1c265c6716e_0_30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7" name="Google Shape;617;g1c265c6716e_0_305"/>
          <p:cNvSpPr txBox="1">
            <a:spLocks noGrp="1"/>
          </p:cNvSpPr>
          <p:nvPr>
            <p:ph type="ctrTitle"/>
          </p:nvPr>
        </p:nvSpPr>
        <p:spPr>
          <a:xfrm>
            <a:off x="412850" y="483525"/>
            <a:ext cx="8610834" cy="1102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400"/>
              <a:buFont typeface="Calibri"/>
              <a:buNone/>
            </a:pPr>
            <a:r>
              <a:rPr lang="en-US" sz="2400" b="1">
                <a:solidFill>
                  <a:schemeClr val="lt1"/>
                </a:solidFill>
              </a:rPr>
              <a:t>5.3 </a:t>
            </a:r>
            <a:r>
              <a:rPr lang="es-ES" sz="2400" b="1">
                <a:solidFill>
                  <a:schemeClr val="lt1"/>
                </a:solidFill>
              </a:rPr>
              <a:t>Cómo utilizar una cuenta de correo electrónico u otras cuentas</a:t>
            </a:r>
            <a:endParaRPr sz="2400">
              <a:solidFill>
                <a:schemeClr val="lt1"/>
              </a:solidFill>
            </a:endParaRPr>
          </a:p>
        </p:txBody>
      </p:sp>
      <p:sp>
        <p:nvSpPr>
          <p:cNvPr id="618" name="Google Shape;618;g1c265c6716e_0_30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3</a:t>
            </a:r>
            <a:endParaRPr/>
          </a:p>
        </p:txBody>
      </p:sp>
      <p:pic>
        <p:nvPicPr>
          <p:cNvPr id="619" name="Google Shape;619;g1c265c6716e_0_305"/>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20" name="Google Shape;620;g1c265c6716e_0_30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2021-1-IT02-KA220-ADU-000035139</a:t>
            </a:r>
            <a:endParaRPr sz="1200">
              <a:solidFill>
                <a:schemeClr val="lt1"/>
              </a:solidFill>
              <a:latin typeface="Calibri"/>
              <a:ea typeface="Calibri"/>
              <a:cs typeface="Calibri"/>
              <a:sym typeface="Calibri"/>
            </a:endParaRPr>
          </a:p>
        </p:txBody>
      </p:sp>
      <p:pic>
        <p:nvPicPr>
          <p:cNvPr id="621" name="Google Shape;621;g1c265c6716e_0_305"/>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22" name="Google Shape;622;g1c265c6716e_0_305"/>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23" name="Google Shape;623;g1c265c6716e_0_305"/>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0"/>
              </a:spcBef>
              <a:spcAft>
                <a:spcPts val="0"/>
              </a:spcAft>
              <a:buSzPts val="1100"/>
              <a:buNone/>
            </a:pPr>
            <a:endParaRPr sz="2000">
              <a:solidFill>
                <a:schemeClr val="dk1"/>
              </a:solidFill>
              <a:latin typeface="Calibri"/>
              <a:ea typeface="Calibri"/>
              <a:cs typeface="Calibri"/>
              <a:sym typeface="Calibri"/>
            </a:endParaRPr>
          </a:p>
        </p:txBody>
      </p:sp>
      <p:sp>
        <p:nvSpPr>
          <p:cNvPr id="624" name="Google Shape;624;g1c265c6716e_0_305"/>
          <p:cNvSpPr txBox="1"/>
          <p:nvPr/>
        </p:nvSpPr>
        <p:spPr>
          <a:xfrm>
            <a:off x="672475" y="2000550"/>
            <a:ext cx="2765100" cy="20312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2000">
                <a:latin typeface="Calibri"/>
                <a:ea typeface="Calibri"/>
                <a:cs typeface="Calibri"/>
                <a:sym typeface="Calibri"/>
              </a:rPr>
              <a:t>en muchas aplicaciones a las que podemos acceder conectándolas directamente a nuestras cuentas, lo que resulta muy cómodo.</a:t>
            </a:r>
            <a:endParaRPr sz="1100" b="1">
              <a:solidFill>
                <a:schemeClr val="dk1"/>
              </a:solidFill>
            </a:endParaRPr>
          </a:p>
        </p:txBody>
      </p:sp>
      <p:pic>
        <p:nvPicPr>
          <p:cNvPr id="625" name="Google Shape;625;g1c265c6716e_0_305"/>
          <p:cNvPicPr preferRelativeResize="0"/>
          <p:nvPr/>
        </p:nvPicPr>
        <p:blipFill>
          <a:blip r:embed="rId6">
            <a:alphaModFix/>
          </a:blip>
          <a:stretch>
            <a:fillRect/>
          </a:stretch>
        </p:blipFill>
        <p:spPr>
          <a:xfrm>
            <a:off x="3615175" y="1931224"/>
            <a:ext cx="5251667" cy="2001906"/>
          </a:xfrm>
          <a:prstGeom prst="rect">
            <a:avLst/>
          </a:prstGeom>
          <a:noFill/>
          <a:ln>
            <a:noFill/>
          </a:ln>
        </p:spPr>
      </p:pic>
      <p:pic>
        <p:nvPicPr>
          <p:cNvPr id="13" name="Imagen 12">
            <a:extLst>
              <a:ext uri="{FF2B5EF4-FFF2-40B4-BE49-F238E27FC236}">
                <a16:creationId xmlns:a16="http://schemas.microsoft.com/office/drawing/2014/main" id="{16A6891D-F9CE-3BAA-AEE3-0FD4E19A6ABA}"/>
              </a:ext>
            </a:extLst>
          </p:cNvPr>
          <p:cNvPicPr>
            <a:picLocks noChangeAspect="1"/>
          </p:cNvPicPr>
          <p:nvPr/>
        </p:nvPicPr>
        <p:blipFill>
          <a:blip r:embed="rId7"/>
          <a:stretch>
            <a:fillRect/>
          </a:stretch>
        </p:blipFill>
        <p:spPr>
          <a:xfrm>
            <a:off x="412850" y="182893"/>
            <a:ext cx="1174045" cy="246062"/>
          </a:xfrm>
          <a:prstGeom prst="rect">
            <a:avLst/>
          </a:prstGeom>
          <a:solidFill>
            <a:schemeClr val="bg1"/>
          </a:solidFill>
          <a:ln>
            <a:solidFill>
              <a:schemeClr val="bg1"/>
            </a:solidFill>
          </a:ln>
        </p:spPr>
      </p:pic>
    </p:spTree>
  </p:cSld>
  <p:clrMapOvr>
    <a:masterClrMapping/>
  </p:clrMapOvr>
  <p:transition>
    <p:push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g1c265c6716e_0_32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3" name="Google Shape;633;g1c265c6716e_0_321"/>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400"/>
              <a:buFont typeface="Calibri"/>
              <a:buNone/>
            </a:pPr>
            <a:r>
              <a:rPr lang="en-US" sz="2400" b="1">
                <a:solidFill>
                  <a:schemeClr val="lt1"/>
                </a:solidFill>
              </a:rPr>
              <a:t>5.4 </a:t>
            </a:r>
            <a:r>
              <a:rPr lang="es-ES" sz="2400" b="1">
                <a:solidFill>
                  <a:schemeClr val="lt1"/>
                </a:solidFill>
              </a:rPr>
              <a:t>¿Qué son las aplicaciones o apps?</a:t>
            </a:r>
            <a:endParaRPr sz="2400">
              <a:solidFill>
                <a:schemeClr val="lt1"/>
              </a:solidFill>
            </a:endParaRPr>
          </a:p>
        </p:txBody>
      </p:sp>
      <p:sp>
        <p:nvSpPr>
          <p:cNvPr id="634" name="Google Shape;634;g1c265c6716e_0_32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4</a:t>
            </a:r>
            <a:endParaRPr/>
          </a:p>
        </p:txBody>
      </p:sp>
      <p:pic>
        <p:nvPicPr>
          <p:cNvPr id="635" name="Google Shape;635;g1c265c6716e_0_321"/>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36" name="Google Shape;636;g1c265c6716e_0_32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2021-1-IT02-KA220-ADU-000035139</a:t>
            </a:r>
            <a:endParaRPr sz="1200">
              <a:solidFill>
                <a:schemeClr val="lt1"/>
              </a:solidFill>
              <a:latin typeface="Calibri"/>
              <a:ea typeface="Calibri"/>
              <a:cs typeface="Calibri"/>
              <a:sym typeface="Calibri"/>
            </a:endParaRPr>
          </a:p>
        </p:txBody>
      </p:sp>
      <p:pic>
        <p:nvPicPr>
          <p:cNvPr id="637" name="Google Shape;637;g1c265c6716e_0_321"/>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38" name="Google Shape;638;g1c265c6716e_0_321"/>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39" name="Google Shape;639;g1c265c6716e_0_321"/>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0"/>
              </a:spcBef>
              <a:spcAft>
                <a:spcPts val="0"/>
              </a:spcAft>
              <a:buSzPts val="1100"/>
              <a:buNone/>
            </a:pPr>
            <a:endParaRPr sz="2000">
              <a:solidFill>
                <a:schemeClr val="dk1"/>
              </a:solidFill>
              <a:latin typeface="Calibri"/>
              <a:ea typeface="Calibri"/>
              <a:cs typeface="Calibri"/>
              <a:sym typeface="Calibri"/>
            </a:endParaRPr>
          </a:p>
        </p:txBody>
      </p:sp>
      <p:sp>
        <p:nvSpPr>
          <p:cNvPr id="640" name="Google Shape;640;g1c265c6716e_0_321"/>
          <p:cNvSpPr txBox="1"/>
          <p:nvPr/>
        </p:nvSpPr>
        <p:spPr>
          <a:xfrm>
            <a:off x="2959768" y="1538460"/>
            <a:ext cx="5729282" cy="38163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800">
                <a:latin typeface="Calibri"/>
                <a:ea typeface="Calibri"/>
                <a:cs typeface="Calibri"/>
                <a:sym typeface="Calibri"/>
              </a:rPr>
              <a:t>Las apps son paquetes de información con los que interactuamos para realizar una serie de acciones.</a:t>
            </a:r>
          </a:p>
          <a:p>
            <a:pPr marL="0" lvl="0" indent="0" algn="l" rtl="0">
              <a:spcBef>
                <a:spcPts val="0"/>
              </a:spcBef>
              <a:spcAft>
                <a:spcPts val="0"/>
              </a:spcAft>
              <a:buNone/>
            </a:pPr>
            <a:endParaRPr lang="es-ES" sz="1800">
              <a:latin typeface="Calibri"/>
              <a:ea typeface="Calibri"/>
              <a:cs typeface="Calibri"/>
              <a:sym typeface="Calibri"/>
            </a:endParaRPr>
          </a:p>
          <a:p>
            <a:pPr marL="0" lvl="0" indent="0" algn="l" rtl="0">
              <a:spcBef>
                <a:spcPts val="0"/>
              </a:spcBef>
              <a:spcAft>
                <a:spcPts val="0"/>
              </a:spcAft>
              <a:buNone/>
            </a:pPr>
            <a:r>
              <a:rPr lang="es-ES" sz="1800">
                <a:latin typeface="Calibri"/>
                <a:ea typeface="Calibri"/>
                <a:cs typeface="Calibri"/>
                <a:sym typeface="Calibri"/>
              </a:rPr>
              <a:t>Las aplicaciones son software desarrollado y probado que se encuentra en una serie de espacios llamados "tiendas de aplicaciones". </a:t>
            </a:r>
          </a:p>
          <a:p>
            <a:pPr marL="0" lvl="0" indent="0" algn="l" rtl="0">
              <a:spcBef>
                <a:spcPts val="0"/>
              </a:spcBef>
              <a:spcAft>
                <a:spcPts val="0"/>
              </a:spcAft>
              <a:buNone/>
            </a:pPr>
            <a:r>
              <a:rPr lang="es-ES" sz="1800">
                <a:latin typeface="Calibri"/>
                <a:ea typeface="Calibri"/>
                <a:cs typeface="Calibri"/>
                <a:sym typeface="Calibri"/>
              </a:rPr>
              <a:t>Para los usuarios de Android, la tienda de aplicaciones se llama 'play store', para los usuarios de iOS/apple, 'Apple store'.</a:t>
            </a:r>
          </a:p>
          <a:p>
            <a:pPr marL="0" lvl="0" indent="0" algn="l" rtl="0">
              <a:spcBef>
                <a:spcPts val="0"/>
              </a:spcBef>
              <a:spcAft>
                <a:spcPts val="0"/>
              </a:spcAft>
              <a:buNone/>
            </a:pPr>
            <a:r>
              <a:rPr lang="es-ES" sz="1800">
                <a:latin typeface="Calibri"/>
                <a:ea typeface="Calibri"/>
                <a:cs typeface="Calibri"/>
                <a:sym typeface="Calibri"/>
              </a:rPr>
              <a:t>Es importante comprobar las reseñas antes de descargar una aplicación. Intenta evitar las aplicaciones que tienen muchas malas críticas.</a:t>
            </a:r>
            <a:endParaRPr sz="1800">
              <a:latin typeface="Calibri"/>
              <a:ea typeface="Calibri"/>
              <a:cs typeface="Calibri"/>
              <a:sym typeface="Calibri"/>
            </a:endParaRPr>
          </a:p>
          <a:p>
            <a:pPr marL="0" lvl="0" indent="0" algn="l" rtl="0">
              <a:spcBef>
                <a:spcPts val="0"/>
              </a:spcBef>
              <a:spcAft>
                <a:spcPts val="0"/>
              </a:spcAft>
              <a:buNone/>
            </a:pPr>
            <a:endParaRPr sz="2000">
              <a:latin typeface="Calibri"/>
              <a:ea typeface="Calibri"/>
              <a:cs typeface="Calibri"/>
              <a:sym typeface="Calibri"/>
            </a:endParaRPr>
          </a:p>
        </p:txBody>
      </p:sp>
      <p:pic>
        <p:nvPicPr>
          <p:cNvPr id="641" name="Google Shape;641;g1c265c6716e_0_321"/>
          <p:cNvPicPr preferRelativeResize="0"/>
          <p:nvPr/>
        </p:nvPicPr>
        <p:blipFill>
          <a:blip r:embed="rId6">
            <a:alphaModFix/>
          </a:blip>
          <a:stretch>
            <a:fillRect/>
          </a:stretch>
        </p:blipFill>
        <p:spPr>
          <a:xfrm>
            <a:off x="454950" y="1897624"/>
            <a:ext cx="2310249" cy="2437951"/>
          </a:xfrm>
          <a:prstGeom prst="rect">
            <a:avLst/>
          </a:prstGeom>
          <a:noFill/>
          <a:ln>
            <a:noFill/>
          </a:ln>
        </p:spPr>
      </p:pic>
      <p:pic>
        <p:nvPicPr>
          <p:cNvPr id="13" name="Imagen 12">
            <a:extLst>
              <a:ext uri="{FF2B5EF4-FFF2-40B4-BE49-F238E27FC236}">
                <a16:creationId xmlns:a16="http://schemas.microsoft.com/office/drawing/2014/main" id="{994C58CF-6120-6B87-614B-AC803DDCBFC2}"/>
              </a:ext>
            </a:extLst>
          </p:cNvPr>
          <p:cNvPicPr>
            <a:picLocks noChangeAspect="1"/>
          </p:cNvPicPr>
          <p:nvPr/>
        </p:nvPicPr>
        <p:blipFill>
          <a:blip r:embed="rId7"/>
          <a:stretch>
            <a:fillRect/>
          </a:stretch>
        </p:blipFill>
        <p:spPr>
          <a:xfrm>
            <a:off x="412850" y="182893"/>
            <a:ext cx="1174045" cy="246062"/>
          </a:xfrm>
          <a:prstGeom prst="rect">
            <a:avLst/>
          </a:prstGeom>
          <a:solidFill>
            <a:schemeClr val="bg1"/>
          </a:solidFill>
          <a:ln>
            <a:solidFill>
              <a:schemeClr val="bg1"/>
            </a:solidFill>
          </a:ln>
        </p:spPr>
      </p:pic>
    </p:spTree>
  </p:cSld>
  <p:clrMapOvr>
    <a:masterClrMapping/>
  </p:clrMapOvr>
  <p:transition>
    <p:push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g1c265c6716e_0_34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9" name="Google Shape;649;g1c265c6716e_0_342"/>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400"/>
              <a:buFont typeface="Calibri"/>
              <a:buNone/>
            </a:pPr>
            <a:r>
              <a:rPr lang="en-US" sz="2400" b="1">
                <a:solidFill>
                  <a:schemeClr val="lt1"/>
                </a:solidFill>
              </a:rPr>
              <a:t>5.5 </a:t>
            </a:r>
            <a:r>
              <a:rPr lang="es-ES" sz="2400" b="1">
                <a:solidFill>
                  <a:schemeClr val="lt1"/>
                </a:solidFill>
              </a:rPr>
              <a:t>¿Qué son las aplicaciones o apps?</a:t>
            </a:r>
            <a:endParaRPr sz="2400">
              <a:solidFill>
                <a:schemeClr val="lt1"/>
              </a:solidFill>
            </a:endParaRPr>
          </a:p>
        </p:txBody>
      </p:sp>
      <p:sp>
        <p:nvSpPr>
          <p:cNvPr id="650" name="Google Shape;650;g1c265c6716e_0_34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5</a:t>
            </a:r>
            <a:endParaRPr/>
          </a:p>
        </p:txBody>
      </p:sp>
      <p:pic>
        <p:nvPicPr>
          <p:cNvPr id="651" name="Google Shape;651;g1c265c6716e_0_342"/>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52" name="Google Shape;652;g1c265c6716e_0_34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2021-1-IT02-KA220-ADU-000035139</a:t>
            </a:r>
            <a:endParaRPr sz="1200">
              <a:solidFill>
                <a:schemeClr val="lt1"/>
              </a:solidFill>
              <a:latin typeface="Calibri"/>
              <a:ea typeface="Calibri"/>
              <a:cs typeface="Calibri"/>
              <a:sym typeface="Calibri"/>
            </a:endParaRPr>
          </a:p>
        </p:txBody>
      </p:sp>
      <p:pic>
        <p:nvPicPr>
          <p:cNvPr id="653" name="Google Shape;653;g1c265c6716e_0_342"/>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54" name="Google Shape;654;g1c265c6716e_0_342"/>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55" name="Google Shape;655;g1c265c6716e_0_342"/>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0"/>
              </a:spcBef>
              <a:spcAft>
                <a:spcPts val="0"/>
              </a:spcAft>
              <a:buSzPts val="1100"/>
              <a:buNone/>
            </a:pPr>
            <a:endParaRPr sz="2000">
              <a:solidFill>
                <a:schemeClr val="dk1"/>
              </a:solidFill>
              <a:latin typeface="Calibri"/>
              <a:ea typeface="Calibri"/>
              <a:cs typeface="Calibri"/>
              <a:sym typeface="Calibri"/>
            </a:endParaRPr>
          </a:p>
        </p:txBody>
      </p:sp>
      <p:sp>
        <p:nvSpPr>
          <p:cNvPr id="656" name="Google Shape;656;g1c265c6716e_0_342"/>
          <p:cNvSpPr txBox="1"/>
          <p:nvPr/>
        </p:nvSpPr>
        <p:spPr>
          <a:xfrm>
            <a:off x="3042500" y="2571738"/>
            <a:ext cx="54309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2000">
                <a:latin typeface="Calibri"/>
                <a:ea typeface="Calibri"/>
                <a:cs typeface="Calibri"/>
                <a:sym typeface="Calibri"/>
              </a:rPr>
              <a:t>Android, de Google, e iOS, de Apple, son sistemas operativos utilizados principalmente en tecnología móvil, como teléfonos inteligentes y tabletas.</a:t>
            </a:r>
            <a:endParaRPr sz="2000">
              <a:latin typeface="Calibri"/>
              <a:ea typeface="Calibri"/>
              <a:cs typeface="Calibri"/>
              <a:sym typeface="Calibri"/>
            </a:endParaRPr>
          </a:p>
          <a:p>
            <a:pPr marL="0" lvl="0" indent="0" algn="l" rtl="0">
              <a:spcBef>
                <a:spcPts val="0"/>
              </a:spcBef>
              <a:spcAft>
                <a:spcPts val="0"/>
              </a:spcAft>
              <a:buNone/>
            </a:pPr>
            <a:endParaRPr sz="2000">
              <a:latin typeface="Calibri"/>
              <a:ea typeface="Calibri"/>
              <a:cs typeface="Calibri"/>
              <a:sym typeface="Calibri"/>
            </a:endParaRPr>
          </a:p>
          <a:p>
            <a:pPr marL="0" lvl="0" indent="0" algn="l" rtl="0">
              <a:spcBef>
                <a:spcPts val="0"/>
              </a:spcBef>
              <a:spcAft>
                <a:spcPts val="0"/>
              </a:spcAft>
              <a:buNone/>
            </a:pPr>
            <a:endParaRPr sz="2000">
              <a:latin typeface="Calibri"/>
              <a:ea typeface="Calibri"/>
              <a:cs typeface="Calibri"/>
              <a:sym typeface="Calibri"/>
            </a:endParaRPr>
          </a:p>
        </p:txBody>
      </p:sp>
      <p:pic>
        <p:nvPicPr>
          <p:cNvPr id="657" name="Google Shape;657;g1c265c6716e_0_342"/>
          <p:cNvPicPr preferRelativeResize="0"/>
          <p:nvPr/>
        </p:nvPicPr>
        <p:blipFill>
          <a:blip r:embed="rId6">
            <a:alphaModFix/>
          </a:blip>
          <a:stretch>
            <a:fillRect/>
          </a:stretch>
        </p:blipFill>
        <p:spPr>
          <a:xfrm>
            <a:off x="685475" y="3664875"/>
            <a:ext cx="1727725" cy="967525"/>
          </a:xfrm>
          <a:prstGeom prst="rect">
            <a:avLst/>
          </a:prstGeom>
          <a:noFill/>
          <a:ln>
            <a:noFill/>
          </a:ln>
        </p:spPr>
      </p:pic>
      <p:pic>
        <p:nvPicPr>
          <p:cNvPr id="658" name="Google Shape;658;g1c265c6716e_0_342"/>
          <p:cNvPicPr preferRelativeResize="0"/>
          <p:nvPr/>
        </p:nvPicPr>
        <p:blipFill>
          <a:blip r:embed="rId7">
            <a:alphaModFix/>
          </a:blip>
          <a:stretch>
            <a:fillRect/>
          </a:stretch>
        </p:blipFill>
        <p:spPr>
          <a:xfrm>
            <a:off x="1046599" y="1835853"/>
            <a:ext cx="1089250" cy="1184623"/>
          </a:xfrm>
          <a:prstGeom prst="rect">
            <a:avLst/>
          </a:prstGeom>
          <a:noFill/>
          <a:ln>
            <a:noFill/>
          </a:ln>
        </p:spPr>
      </p:pic>
      <p:pic>
        <p:nvPicPr>
          <p:cNvPr id="14" name="Imagen 13">
            <a:extLst>
              <a:ext uri="{FF2B5EF4-FFF2-40B4-BE49-F238E27FC236}">
                <a16:creationId xmlns:a16="http://schemas.microsoft.com/office/drawing/2014/main" id="{8634CAB2-5D49-0A01-1F11-65CE2C0940FE}"/>
              </a:ext>
            </a:extLst>
          </p:cNvPr>
          <p:cNvPicPr>
            <a:picLocks noChangeAspect="1"/>
          </p:cNvPicPr>
          <p:nvPr/>
        </p:nvPicPr>
        <p:blipFill>
          <a:blip r:embed="rId8"/>
          <a:stretch>
            <a:fillRect/>
          </a:stretch>
        </p:blipFill>
        <p:spPr>
          <a:xfrm>
            <a:off x="412850" y="182893"/>
            <a:ext cx="1174045" cy="246062"/>
          </a:xfrm>
          <a:prstGeom prst="rect">
            <a:avLst/>
          </a:prstGeom>
          <a:solidFill>
            <a:schemeClr val="bg1"/>
          </a:solidFill>
          <a:ln>
            <a:solidFill>
              <a:schemeClr val="bg1"/>
            </a:solidFill>
          </a:ln>
        </p:spPr>
      </p:pic>
    </p:spTree>
  </p:cSld>
  <p:clrMapOvr>
    <a:masterClrMapping/>
  </p:clrMapOvr>
  <p:transition>
    <p:push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g1c265c6716e_0_22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6" name="Google Shape;666;g1c265c6716e_0_227"/>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400"/>
              <a:buFont typeface="Calibri"/>
              <a:buNone/>
            </a:pPr>
            <a:r>
              <a:rPr lang="en-US" sz="2400" b="1">
                <a:solidFill>
                  <a:schemeClr val="lt1"/>
                </a:solidFill>
              </a:rPr>
              <a:t>5.6 </a:t>
            </a:r>
            <a:r>
              <a:rPr lang="es-ES" sz="2400" b="1">
                <a:solidFill>
                  <a:schemeClr val="lt1"/>
                </a:solidFill>
              </a:rPr>
              <a:t>añade un PIN para acceder a tus dispositivos</a:t>
            </a:r>
            <a:endParaRPr sz="2400">
              <a:solidFill>
                <a:schemeClr val="lt1"/>
              </a:solidFill>
            </a:endParaRPr>
          </a:p>
        </p:txBody>
      </p:sp>
      <p:sp>
        <p:nvSpPr>
          <p:cNvPr id="667" name="Google Shape;667;g1c265c6716e_0_22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6</a:t>
            </a:r>
            <a:endParaRPr/>
          </a:p>
        </p:txBody>
      </p:sp>
      <p:pic>
        <p:nvPicPr>
          <p:cNvPr id="668" name="Google Shape;668;g1c265c6716e_0_227"/>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69" name="Google Shape;669;g1c265c6716e_0_22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2021-1-IT02-KA220-ADU-000035139</a:t>
            </a:r>
            <a:endParaRPr sz="1200">
              <a:solidFill>
                <a:schemeClr val="lt1"/>
              </a:solidFill>
              <a:latin typeface="Calibri"/>
              <a:ea typeface="Calibri"/>
              <a:cs typeface="Calibri"/>
              <a:sym typeface="Calibri"/>
            </a:endParaRPr>
          </a:p>
        </p:txBody>
      </p:sp>
      <p:pic>
        <p:nvPicPr>
          <p:cNvPr id="670" name="Google Shape;670;g1c265c6716e_0_227"/>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71" name="Google Shape;671;g1c265c6716e_0_227"/>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72" name="Google Shape;672;g1c265c6716e_0_227"/>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0"/>
              </a:spcBef>
              <a:spcAft>
                <a:spcPts val="0"/>
              </a:spcAft>
              <a:buSzPts val="1100"/>
              <a:buNone/>
            </a:pPr>
            <a:endParaRPr sz="2000">
              <a:solidFill>
                <a:schemeClr val="dk1"/>
              </a:solidFill>
              <a:latin typeface="Calibri"/>
              <a:ea typeface="Calibri"/>
              <a:cs typeface="Calibri"/>
              <a:sym typeface="Calibri"/>
            </a:endParaRPr>
          </a:p>
        </p:txBody>
      </p:sp>
      <p:sp>
        <p:nvSpPr>
          <p:cNvPr id="673" name="Google Shape;673;g1c265c6716e_0_227"/>
          <p:cNvSpPr txBox="1"/>
          <p:nvPr/>
        </p:nvSpPr>
        <p:spPr>
          <a:xfrm>
            <a:off x="4378800" y="1850425"/>
            <a:ext cx="4007100" cy="35701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2000">
                <a:latin typeface="Calibri"/>
                <a:ea typeface="Calibri"/>
                <a:cs typeface="Calibri"/>
                <a:sym typeface="Calibri"/>
              </a:rPr>
              <a:t>Siempre es bueno tener un pin para restringir el acceso a tu teléfono. </a:t>
            </a:r>
          </a:p>
          <a:p>
            <a:pPr marL="0" lvl="0" indent="0" algn="l" rtl="0">
              <a:spcBef>
                <a:spcPts val="0"/>
              </a:spcBef>
              <a:spcAft>
                <a:spcPts val="0"/>
              </a:spcAft>
              <a:buNone/>
            </a:pPr>
            <a:r>
              <a:rPr lang="es-ES" sz="2000">
                <a:latin typeface="Calibri"/>
                <a:ea typeface="Calibri"/>
                <a:cs typeface="Calibri"/>
                <a:sym typeface="Calibri"/>
              </a:rPr>
              <a:t>¡No utilices 1234! </a:t>
            </a:r>
          </a:p>
          <a:p>
            <a:pPr marL="0" lvl="0" indent="0" algn="l" rtl="0">
              <a:spcBef>
                <a:spcPts val="0"/>
              </a:spcBef>
              <a:spcAft>
                <a:spcPts val="0"/>
              </a:spcAft>
              <a:buNone/>
            </a:pPr>
            <a:endParaRPr lang="es-ES" sz="2000">
              <a:latin typeface="Calibri"/>
              <a:ea typeface="Calibri"/>
              <a:cs typeface="Calibri"/>
              <a:sym typeface="Calibri"/>
            </a:endParaRPr>
          </a:p>
          <a:p>
            <a:pPr marL="0" lvl="0" indent="0" algn="l" rtl="0">
              <a:spcBef>
                <a:spcPts val="0"/>
              </a:spcBef>
              <a:spcAft>
                <a:spcPts val="0"/>
              </a:spcAft>
              <a:buNone/>
            </a:pPr>
            <a:r>
              <a:rPr lang="es-ES" sz="2000">
                <a:latin typeface="Calibri"/>
                <a:ea typeface="Calibri"/>
                <a:cs typeface="Calibri"/>
                <a:sym typeface="Calibri"/>
              </a:rPr>
              <a:t>En los smartphones de última generación es posible añadir tu huella dactilar o reconocimiento facial</a:t>
            </a:r>
            <a:endParaRPr sz="2000">
              <a:latin typeface="Calibri"/>
              <a:ea typeface="Calibri"/>
              <a:cs typeface="Calibri"/>
              <a:sym typeface="Calibri"/>
            </a:endParaRPr>
          </a:p>
          <a:p>
            <a:pPr marL="0" lvl="0" indent="0" algn="l" rtl="0">
              <a:spcBef>
                <a:spcPts val="0"/>
              </a:spcBef>
              <a:spcAft>
                <a:spcPts val="0"/>
              </a:spcAft>
              <a:buNone/>
            </a:pPr>
            <a:endParaRPr sz="20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000">
              <a:latin typeface="Calibri"/>
              <a:ea typeface="Calibri"/>
              <a:cs typeface="Calibri"/>
              <a:sym typeface="Calibri"/>
            </a:endParaRPr>
          </a:p>
          <a:p>
            <a:pPr marL="0" lvl="0" indent="0" algn="l" rtl="0">
              <a:spcBef>
                <a:spcPts val="0"/>
              </a:spcBef>
              <a:spcAft>
                <a:spcPts val="0"/>
              </a:spcAft>
              <a:buNone/>
            </a:pPr>
            <a:endParaRPr sz="2000">
              <a:latin typeface="Calibri"/>
              <a:ea typeface="Calibri"/>
              <a:cs typeface="Calibri"/>
              <a:sym typeface="Calibri"/>
            </a:endParaRPr>
          </a:p>
        </p:txBody>
      </p:sp>
      <p:pic>
        <p:nvPicPr>
          <p:cNvPr id="674" name="Google Shape;674;g1c265c6716e_0_227"/>
          <p:cNvPicPr preferRelativeResize="0"/>
          <p:nvPr/>
        </p:nvPicPr>
        <p:blipFill>
          <a:blip r:embed="rId6">
            <a:alphaModFix/>
          </a:blip>
          <a:stretch>
            <a:fillRect/>
          </a:stretch>
        </p:blipFill>
        <p:spPr>
          <a:xfrm>
            <a:off x="1429875" y="1850424"/>
            <a:ext cx="2134786" cy="2437951"/>
          </a:xfrm>
          <a:prstGeom prst="rect">
            <a:avLst/>
          </a:prstGeom>
          <a:noFill/>
          <a:ln>
            <a:noFill/>
          </a:ln>
        </p:spPr>
      </p:pic>
      <p:pic>
        <p:nvPicPr>
          <p:cNvPr id="13" name="Imagen 12">
            <a:extLst>
              <a:ext uri="{FF2B5EF4-FFF2-40B4-BE49-F238E27FC236}">
                <a16:creationId xmlns:a16="http://schemas.microsoft.com/office/drawing/2014/main" id="{52AD6531-DC3E-5D5E-541D-E36A0B10DCDB}"/>
              </a:ext>
            </a:extLst>
          </p:cNvPr>
          <p:cNvPicPr>
            <a:picLocks noChangeAspect="1"/>
          </p:cNvPicPr>
          <p:nvPr/>
        </p:nvPicPr>
        <p:blipFill>
          <a:blip r:embed="rId7"/>
          <a:stretch>
            <a:fillRect/>
          </a:stretch>
        </p:blipFill>
        <p:spPr>
          <a:xfrm>
            <a:off x="412850" y="182893"/>
            <a:ext cx="1174045" cy="246062"/>
          </a:xfrm>
          <a:prstGeom prst="rect">
            <a:avLst/>
          </a:prstGeom>
          <a:solidFill>
            <a:schemeClr val="bg1"/>
          </a:solidFill>
          <a:ln>
            <a:solidFill>
              <a:schemeClr val="bg1"/>
            </a:solidFill>
          </a:ln>
        </p:spPr>
      </p:pic>
    </p:spTree>
  </p:cSld>
  <p:clrMapOvr>
    <a:masterClrMapping/>
  </p:clrMapOvr>
  <p:transition>
    <p:push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g1c265c6716e_0_24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2" name="Google Shape;682;g1c265c6716e_0_243"/>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400"/>
              <a:buFont typeface="Calibri"/>
              <a:buNone/>
            </a:pPr>
            <a:r>
              <a:rPr lang="en-US" sz="2400" b="1">
                <a:solidFill>
                  <a:schemeClr val="lt1"/>
                </a:solidFill>
              </a:rPr>
              <a:t>5.7  Hotspot</a:t>
            </a:r>
            <a:endParaRPr sz="2400">
              <a:solidFill>
                <a:schemeClr val="lt1"/>
              </a:solidFill>
            </a:endParaRPr>
          </a:p>
        </p:txBody>
      </p:sp>
      <p:sp>
        <p:nvSpPr>
          <p:cNvPr id="683" name="Google Shape;683;g1c265c6716e_0_24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7</a:t>
            </a:r>
            <a:endParaRPr/>
          </a:p>
        </p:txBody>
      </p:sp>
      <p:pic>
        <p:nvPicPr>
          <p:cNvPr id="684" name="Google Shape;684;g1c265c6716e_0_243"/>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85" name="Google Shape;685;g1c265c6716e_0_24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2021-1-IT02-KA220-ADU-000035139</a:t>
            </a:r>
            <a:endParaRPr sz="1200">
              <a:solidFill>
                <a:schemeClr val="lt1"/>
              </a:solidFill>
              <a:latin typeface="Calibri"/>
              <a:ea typeface="Calibri"/>
              <a:cs typeface="Calibri"/>
              <a:sym typeface="Calibri"/>
            </a:endParaRPr>
          </a:p>
        </p:txBody>
      </p:sp>
      <p:pic>
        <p:nvPicPr>
          <p:cNvPr id="686" name="Google Shape;686;g1c265c6716e_0_243"/>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87" name="Google Shape;687;g1c265c6716e_0_243"/>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88" name="Google Shape;688;g1c265c6716e_0_243"/>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0"/>
              </a:spcBef>
              <a:spcAft>
                <a:spcPts val="0"/>
              </a:spcAft>
              <a:buSzPts val="1100"/>
              <a:buNone/>
            </a:pPr>
            <a:endParaRPr sz="2000">
              <a:solidFill>
                <a:schemeClr val="dk1"/>
              </a:solidFill>
              <a:latin typeface="Calibri"/>
              <a:ea typeface="Calibri"/>
              <a:cs typeface="Calibri"/>
              <a:sym typeface="Calibri"/>
            </a:endParaRPr>
          </a:p>
        </p:txBody>
      </p:sp>
      <p:sp>
        <p:nvSpPr>
          <p:cNvPr id="689" name="Google Shape;689;g1c265c6716e_0_243"/>
          <p:cNvSpPr txBox="1"/>
          <p:nvPr/>
        </p:nvSpPr>
        <p:spPr>
          <a:xfrm>
            <a:off x="4378800" y="1850425"/>
            <a:ext cx="40071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2000">
                <a:latin typeface="Calibri"/>
                <a:ea typeface="Calibri"/>
                <a:cs typeface="Calibri"/>
                <a:sym typeface="Calibri"/>
              </a:rPr>
              <a:t>¡No hay internet! </a:t>
            </a:r>
          </a:p>
          <a:p>
            <a:pPr marL="0" lvl="0" indent="0" algn="l" rtl="0">
              <a:spcBef>
                <a:spcPts val="0"/>
              </a:spcBef>
              <a:spcAft>
                <a:spcPts val="0"/>
              </a:spcAft>
              <a:buNone/>
            </a:pPr>
            <a:endParaRPr lang="es-ES" sz="2000">
              <a:latin typeface="Calibri"/>
              <a:ea typeface="Calibri"/>
              <a:cs typeface="Calibri"/>
              <a:sym typeface="Calibri"/>
            </a:endParaRPr>
          </a:p>
          <a:p>
            <a:pPr marL="0" lvl="0" indent="0" algn="l" rtl="0">
              <a:spcBef>
                <a:spcPts val="0"/>
              </a:spcBef>
              <a:spcAft>
                <a:spcPts val="0"/>
              </a:spcAft>
              <a:buNone/>
            </a:pPr>
            <a:r>
              <a:rPr lang="es-ES" sz="2000">
                <a:latin typeface="Calibri"/>
                <a:ea typeface="Calibri"/>
                <a:cs typeface="Calibri"/>
                <a:sym typeface="Calibri"/>
              </a:rPr>
              <a:t>¿Qué podemos hacer?</a:t>
            </a:r>
            <a:endParaRPr sz="2000">
              <a:latin typeface="Calibri"/>
              <a:ea typeface="Calibri"/>
              <a:cs typeface="Calibri"/>
              <a:sym typeface="Calibri"/>
            </a:endParaRPr>
          </a:p>
        </p:txBody>
      </p:sp>
      <p:pic>
        <p:nvPicPr>
          <p:cNvPr id="690" name="Google Shape;690;g1c265c6716e_0_243"/>
          <p:cNvPicPr preferRelativeResize="0"/>
          <p:nvPr/>
        </p:nvPicPr>
        <p:blipFill>
          <a:blip r:embed="rId6">
            <a:alphaModFix/>
          </a:blip>
          <a:stretch>
            <a:fillRect/>
          </a:stretch>
        </p:blipFill>
        <p:spPr>
          <a:xfrm>
            <a:off x="1068500" y="1850424"/>
            <a:ext cx="2956098" cy="2437951"/>
          </a:xfrm>
          <a:prstGeom prst="rect">
            <a:avLst/>
          </a:prstGeom>
          <a:noFill/>
          <a:ln>
            <a:noFill/>
          </a:ln>
        </p:spPr>
      </p:pic>
      <p:pic>
        <p:nvPicPr>
          <p:cNvPr id="13" name="Imagen 12">
            <a:extLst>
              <a:ext uri="{FF2B5EF4-FFF2-40B4-BE49-F238E27FC236}">
                <a16:creationId xmlns:a16="http://schemas.microsoft.com/office/drawing/2014/main" id="{4E7BEECC-94FD-D8AB-A184-8F0930EDC393}"/>
              </a:ext>
            </a:extLst>
          </p:cNvPr>
          <p:cNvPicPr>
            <a:picLocks noChangeAspect="1"/>
          </p:cNvPicPr>
          <p:nvPr/>
        </p:nvPicPr>
        <p:blipFill>
          <a:blip r:embed="rId7"/>
          <a:stretch>
            <a:fillRect/>
          </a:stretch>
        </p:blipFill>
        <p:spPr>
          <a:xfrm>
            <a:off x="412850" y="182893"/>
            <a:ext cx="1174045" cy="246062"/>
          </a:xfrm>
          <a:prstGeom prst="rect">
            <a:avLst/>
          </a:prstGeom>
          <a:solidFill>
            <a:schemeClr val="bg1"/>
          </a:solidFill>
          <a:ln>
            <a:solidFill>
              <a:schemeClr val="bg1"/>
            </a:solidFill>
          </a:ln>
        </p:spPr>
      </p:pic>
    </p:spTree>
  </p:cSld>
  <p:clrMapOvr>
    <a:masterClrMapping/>
  </p:clrMapOvr>
  <p:transition>
    <p:push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g1c265c6716e_0_25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8" name="Google Shape;698;g1c265c6716e_0_259"/>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400"/>
              <a:buFont typeface="Calibri"/>
              <a:buNone/>
            </a:pPr>
            <a:r>
              <a:rPr lang="en-US" sz="2400" b="1">
                <a:solidFill>
                  <a:schemeClr val="lt1"/>
                </a:solidFill>
              </a:rPr>
              <a:t>5.8  NFC (comunicación de campo cercano)</a:t>
            </a:r>
            <a:endParaRPr sz="2400">
              <a:solidFill>
                <a:schemeClr val="lt1"/>
              </a:solidFill>
            </a:endParaRPr>
          </a:p>
        </p:txBody>
      </p:sp>
      <p:sp>
        <p:nvSpPr>
          <p:cNvPr id="699" name="Google Shape;699;g1c265c6716e_0_25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8</a:t>
            </a:r>
            <a:endParaRPr/>
          </a:p>
        </p:txBody>
      </p:sp>
      <p:pic>
        <p:nvPicPr>
          <p:cNvPr id="700" name="Google Shape;700;g1c265c6716e_0_259"/>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701" name="Google Shape;701;g1c265c6716e_0_25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2021-1-IT02-KA220-ADU-000035139</a:t>
            </a:r>
            <a:endParaRPr sz="1200">
              <a:solidFill>
                <a:schemeClr val="lt1"/>
              </a:solidFill>
              <a:latin typeface="Calibri"/>
              <a:ea typeface="Calibri"/>
              <a:cs typeface="Calibri"/>
              <a:sym typeface="Calibri"/>
            </a:endParaRPr>
          </a:p>
        </p:txBody>
      </p:sp>
      <p:pic>
        <p:nvPicPr>
          <p:cNvPr id="702" name="Google Shape;702;g1c265c6716e_0_259"/>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703" name="Google Shape;703;g1c265c6716e_0_259"/>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704" name="Google Shape;704;g1c265c6716e_0_259"/>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0"/>
              </a:spcBef>
              <a:spcAft>
                <a:spcPts val="0"/>
              </a:spcAft>
              <a:buSzPts val="1100"/>
              <a:buNone/>
            </a:pPr>
            <a:endParaRPr sz="2000">
              <a:solidFill>
                <a:schemeClr val="dk1"/>
              </a:solidFill>
              <a:latin typeface="Calibri"/>
              <a:ea typeface="Calibri"/>
              <a:cs typeface="Calibri"/>
              <a:sym typeface="Calibri"/>
            </a:endParaRPr>
          </a:p>
        </p:txBody>
      </p:sp>
      <p:sp>
        <p:nvSpPr>
          <p:cNvPr id="705" name="Google Shape;705;g1c265c6716e_0_259"/>
          <p:cNvSpPr txBox="1"/>
          <p:nvPr/>
        </p:nvSpPr>
        <p:spPr>
          <a:xfrm>
            <a:off x="4378800" y="1850425"/>
            <a:ext cx="4007100" cy="295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2000">
                <a:latin typeface="Calibri"/>
                <a:ea typeface="Calibri"/>
                <a:cs typeface="Calibri"/>
                <a:sym typeface="Calibri"/>
              </a:rPr>
              <a:t>NFC permite intercambiar datos entre dos dispositivos a corta distancia. Es la tecnología que sustenta los pagos sin contacto.</a:t>
            </a:r>
          </a:p>
          <a:p>
            <a:pPr marL="0" lvl="0" indent="0" algn="l" rtl="0">
              <a:spcBef>
                <a:spcPts val="0"/>
              </a:spcBef>
              <a:spcAft>
                <a:spcPts val="0"/>
              </a:spcAft>
              <a:buNone/>
            </a:pPr>
            <a:endParaRPr lang="es-ES" sz="2000">
              <a:latin typeface="Calibri"/>
              <a:ea typeface="Calibri"/>
              <a:cs typeface="Calibri"/>
              <a:sym typeface="Calibri"/>
            </a:endParaRPr>
          </a:p>
          <a:p>
            <a:pPr marL="0" lvl="0" indent="0" algn="l" rtl="0">
              <a:spcBef>
                <a:spcPts val="0"/>
              </a:spcBef>
              <a:spcAft>
                <a:spcPts val="0"/>
              </a:spcAft>
              <a:buNone/>
            </a:pPr>
            <a:r>
              <a:rPr lang="es-ES" sz="2000">
                <a:latin typeface="Calibri"/>
                <a:ea typeface="Calibri"/>
                <a:cs typeface="Calibri"/>
                <a:sym typeface="Calibri"/>
              </a:rPr>
              <a:t>Está tan extendida que ya no es necesario llevar tarjetas de crédito/débito encima, sino sólo el teléfono</a:t>
            </a:r>
            <a:endParaRPr sz="2000">
              <a:latin typeface="Calibri"/>
              <a:ea typeface="Calibri"/>
              <a:cs typeface="Calibri"/>
              <a:sym typeface="Calibri"/>
            </a:endParaRPr>
          </a:p>
        </p:txBody>
      </p:sp>
      <p:pic>
        <p:nvPicPr>
          <p:cNvPr id="706" name="Google Shape;706;g1c265c6716e_0_259"/>
          <p:cNvPicPr preferRelativeResize="0"/>
          <p:nvPr/>
        </p:nvPicPr>
        <p:blipFill>
          <a:blip r:embed="rId6">
            <a:alphaModFix/>
          </a:blip>
          <a:stretch>
            <a:fillRect/>
          </a:stretch>
        </p:blipFill>
        <p:spPr>
          <a:xfrm>
            <a:off x="1211350" y="2000549"/>
            <a:ext cx="2639300" cy="2437951"/>
          </a:xfrm>
          <a:prstGeom prst="rect">
            <a:avLst/>
          </a:prstGeom>
          <a:noFill/>
          <a:ln>
            <a:noFill/>
          </a:ln>
        </p:spPr>
      </p:pic>
      <p:pic>
        <p:nvPicPr>
          <p:cNvPr id="13" name="Imagen 12">
            <a:extLst>
              <a:ext uri="{FF2B5EF4-FFF2-40B4-BE49-F238E27FC236}">
                <a16:creationId xmlns:a16="http://schemas.microsoft.com/office/drawing/2014/main" id="{E0D07866-057F-3693-C142-8721EC28CA27}"/>
              </a:ext>
            </a:extLst>
          </p:cNvPr>
          <p:cNvPicPr>
            <a:picLocks noChangeAspect="1"/>
          </p:cNvPicPr>
          <p:nvPr/>
        </p:nvPicPr>
        <p:blipFill>
          <a:blip r:embed="rId7"/>
          <a:stretch>
            <a:fillRect/>
          </a:stretch>
        </p:blipFill>
        <p:spPr>
          <a:xfrm>
            <a:off x="412850" y="182893"/>
            <a:ext cx="1174045" cy="246062"/>
          </a:xfrm>
          <a:prstGeom prst="rect">
            <a:avLst/>
          </a:prstGeom>
          <a:solidFill>
            <a:schemeClr val="bg1"/>
          </a:solidFill>
          <a:ln>
            <a:solidFill>
              <a:schemeClr val="bg1"/>
            </a:solidFill>
          </a:ln>
        </p:spPr>
      </p:pic>
    </p:spTree>
  </p:cSld>
  <p:clrMapOvr>
    <a:masterClrMapping/>
  </p:clrMapOvr>
  <p:transition>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1b421fe326f_0_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g1b421fe326f_0_9"/>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400"/>
              <a:buFont typeface="Calibri"/>
              <a:buNone/>
            </a:pPr>
            <a:r>
              <a:rPr lang="en-US" sz="2400" b="1">
                <a:solidFill>
                  <a:schemeClr val="lt1"/>
                </a:solidFill>
              </a:rPr>
              <a:t>1.2 </a:t>
            </a:r>
            <a:r>
              <a:rPr lang="es-ES" sz="2400" b="1">
                <a:solidFill>
                  <a:schemeClr val="lt1"/>
                </a:solidFill>
              </a:rPr>
              <a:t>Introducción a la administración electrónica</a:t>
            </a:r>
            <a:endParaRPr sz="2400">
              <a:solidFill>
                <a:schemeClr val="lt1"/>
              </a:solidFill>
            </a:endParaRPr>
          </a:p>
        </p:txBody>
      </p:sp>
      <p:sp>
        <p:nvSpPr>
          <p:cNvPr id="137" name="Google Shape;137;g1b421fe326f_0_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3</a:t>
            </a:r>
            <a:endParaRPr/>
          </a:p>
        </p:txBody>
      </p:sp>
      <p:pic>
        <p:nvPicPr>
          <p:cNvPr id="138" name="Google Shape;138;g1b421fe326f_0_9"/>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39" name="Google Shape;139;g1b421fe326f_0_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2021-1-IT02-KA220-ADU-000035139</a:t>
            </a:r>
            <a:endParaRPr sz="1200">
              <a:solidFill>
                <a:schemeClr val="lt1"/>
              </a:solidFill>
              <a:latin typeface="Calibri"/>
              <a:ea typeface="Calibri"/>
              <a:cs typeface="Calibri"/>
              <a:sym typeface="Calibri"/>
            </a:endParaRPr>
          </a:p>
        </p:txBody>
      </p:sp>
      <p:pic>
        <p:nvPicPr>
          <p:cNvPr id="140" name="Google Shape;140;g1b421fe326f_0_9"/>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41" name="Google Shape;141;g1b421fe326f_0_9"/>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42" name="Google Shape;142;g1b421fe326f_0_9"/>
          <p:cNvSpPr txBox="1"/>
          <p:nvPr/>
        </p:nvSpPr>
        <p:spPr>
          <a:xfrm>
            <a:off x="539551" y="1419625"/>
            <a:ext cx="7004700" cy="481630"/>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0"/>
              </a:spcBef>
              <a:spcAft>
                <a:spcPts val="0"/>
              </a:spcAft>
              <a:buClr>
                <a:schemeClr val="dk1"/>
              </a:buClr>
              <a:buSzPts val="1100"/>
              <a:buFont typeface="Arial"/>
              <a:buNone/>
            </a:pPr>
            <a:r>
              <a:rPr lang="es-ES" sz="2200" b="1">
                <a:solidFill>
                  <a:schemeClr val="dk1"/>
                </a:solidFill>
                <a:latin typeface="Calibri"/>
                <a:ea typeface="Calibri"/>
                <a:cs typeface="Calibri"/>
                <a:sym typeface="Calibri"/>
              </a:rPr>
              <a:t>¿Cómo podemos describir la administración electrónica?</a:t>
            </a:r>
            <a:r>
              <a:rPr lang="en-US" sz="2200" b="1">
                <a:solidFill>
                  <a:schemeClr val="dk1"/>
                </a:solidFill>
                <a:latin typeface="Calibri"/>
                <a:ea typeface="Calibri"/>
                <a:cs typeface="Calibri"/>
                <a:sym typeface="Calibri"/>
              </a:rPr>
              <a:t> </a:t>
            </a:r>
            <a:endParaRPr sz="2200" b="1">
              <a:latin typeface="Calibri"/>
              <a:ea typeface="Calibri"/>
              <a:cs typeface="Calibri"/>
              <a:sym typeface="Calibri"/>
            </a:endParaRPr>
          </a:p>
        </p:txBody>
      </p:sp>
      <p:sp>
        <p:nvSpPr>
          <p:cNvPr id="143" name="Google Shape;143;g1b421fe326f_0_9"/>
          <p:cNvSpPr txBox="1"/>
          <p:nvPr/>
        </p:nvSpPr>
        <p:spPr>
          <a:xfrm>
            <a:off x="532102" y="1819810"/>
            <a:ext cx="7704900" cy="1154122"/>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0"/>
              </a:spcBef>
              <a:spcAft>
                <a:spcPts val="0"/>
              </a:spcAft>
              <a:buSzPts val="1100"/>
              <a:buNone/>
            </a:pPr>
            <a:r>
              <a:rPr lang="es-ES" sz="2000">
                <a:solidFill>
                  <a:schemeClr val="dk1"/>
                </a:solidFill>
                <a:latin typeface="Calibri"/>
                <a:ea typeface="Calibri"/>
                <a:cs typeface="Calibri"/>
                <a:sym typeface="Calibri"/>
              </a:rPr>
              <a:t>Eficiente, eficaz, transparente, funcional, accesible, de calidad e interoperable son los términos que vienen a la mente para describir la administración electrónica.</a:t>
            </a:r>
            <a:endParaRPr sz="2000">
              <a:solidFill>
                <a:schemeClr val="dk1"/>
              </a:solidFill>
              <a:latin typeface="Calibri"/>
              <a:ea typeface="Calibri"/>
              <a:cs typeface="Calibri"/>
              <a:sym typeface="Calibri"/>
            </a:endParaRPr>
          </a:p>
        </p:txBody>
      </p:sp>
      <p:sp>
        <p:nvSpPr>
          <p:cNvPr id="144" name="Google Shape;144;g1b421fe326f_0_9"/>
          <p:cNvSpPr txBox="1"/>
          <p:nvPr/>
        </p:nvSpPr>
        <p:spPr>
          <a:xfrm>
            <a:off x="539551" y="3099215"/>
            <a:ext cx="7004700" cy="870967"/>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0"/>
              </a:spcBef>
              <a:spcAft>
                <a:spcPts val="0"/>
              </a:spcAft>
              <a:buSzPts val="1100"/>
              <a:buNone/>
            </a:pPr>
            <a:r>
              <a:rPr lang="es-ES" sz="2200" b="1">
                <a:solidFill>
                  <a:schemeClr val="dk1"/>
                </a:solidFill>
                <a:latin typeface="Calibri"/>
                <a:ea typeface="Calibri"/>
                <a:cs typeface="Calibri"/>
                <a:sym typeface="Calibri"/>
              </a:rPr>
              <a:t>¿Por qué la administración electrónica tiene tantos aspectos positivos?</a:t>
            </a:r>
            <a:endParaRPr sz="2200" b="1">
              <a:latin typeface="Calibri"/>
              <a:ea typeface="Calibri"/>
              <a:cs typeface="Calibri"/>
              <a:sym typeface="Calibri"/>
            </a:endParaRPr>
          </a:p>
        </p:txBody>
      </p:sp>
      <p:sp>
        <p:nvSpPr>
          <p:cNvPr id="145" name="Google Shape;145;g1b421fe326f_0_9"/>
          <p:cNvSpPr txBox="1"/>
          <p:nvPr/>
        </p:nvSpPr>
        <p:spPr>
          <a:xfrm>
            <a:off x="532100" y="3839431"/>
            <a:ext cx="7704900" cy="1154122"/>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0"/>
              </a:spcBef>
              <a:spcAft>
                <a:spcPts val="0"/>
              </a:spcAft>
              <a:buSzPts val="1100"/>
              <a:buNone/>
            </a:pPr>
            <a:r>
              <a:rPr lang="es-ES" sz="2000">
                <a:solidFill>
                  <a:schemeClr val="dk1"/>
                </a:solidFill>
                <a:latin typeface="Calibri"/>
                <a:ea typeface="Calibri"/>
                <a:cs typeface="Calibri"/>
                <a:sym typeface="Calibri"/>
              </a:rPr>
              <a:t>Las herramientas de administración electrónica se implantan con un enfoque centrado en el usuario, de modo que cada ciudadano es el principal beneficiario y usuario de los servicios</a:t>
            </a:r>
            <a:endParaRPr sz="2000">
              <a:solidFill>
                <a:schemeClr val="dk1"/>
              </a:solidFill>
              <a:latin typeface="Calibri"/>
              <a:ea typeface="Calibri"/>
              <a:cs typeface="Calibri"/>
              <a:sym typeface="Calibri"/>
            </a:endParaRPr>
          </a:p>
        </p:txBody>
      </p:sp>
      <p:pic>
        <p:nvPicPr>
          <p:cNvPr id="14" name="Imagen 13">
            <a:extLst>
              <a:ext uri="{FF2B5EF4-FFF2-40B4-BE49-F238E27FC236}">
                <a16:creationId xmlns:a16="http://schemas.microsoft.com/office/drawing/2014/main" id="{2C8D72EE-AFAD-F8E7-4B6F-F3B9C10C0706}"/>
              </a:ext>
            </a:extLst>
          </p:cNvPr>
          <p:cNvPicPr>
            <a:picLocks noChangeAspect="1"/>
          </p:cNvPicPr>
          <p:nvPr/>
        </p:nvPicPr>
        <p:blipFill>
          <a:blip r:embed="rId6"/>
          <a:stretch>
            <a:fillRect/>
          </a:stretch>
        </p:blipFill>
        <p:spPr>
          <a:xfrm>
            <a:off x="412850" y="182893"/>
            <a:ext cx="1174045" cy="246062"/>
          </a:xfrm>
          <a:prstGeom prst="rect">
            <a:avLst/>
          </a:prstGeom>
          <a:solidFill>
            <a:schemeClr val="bg1"/>
          </a:solidFill>
          <a:ln>
            <a:solidFill>
              <a:schemeClr val="bg1"/>
            </a:solidFill>
          </a:ln>
        </p:spPr>
      </p:pic>
    </p:spTree>
  </p:cSld>
  <p:clrMapOvr>
    <a:masterClrMapping/>
  </p:clrMapOvr>
  <p:transition>
    <p:push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g1c265c6716e_0_27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4" name="Google Shape;714;g1c265c6716e_0_27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400"/>
              <a:buFont typeface="Calibri"/>
              <a:buNone/>
            </a:pPr>
            <a:r>
              <a:rPr lang="en-US" sz="2400" b="1">
                <a:solidFill>
                  <a:schemeClr val="lt1"/>
                </a:solidFill>
              </a:rPr>
              <a:t>5.9 ¿Un código QR?</a:t>
            </a:r>
            <a:endParaRPr sz="2400">
              <a:solidFill>
                <a:schemeClr val="lt1"/>
              </a:solidFill>
            </a:endParaRPr>
          </a:p>
        </p:txBody>
      </p:sp>
      <p:sp>
        <p:nvSpPr>
          <p:cNvPr id="715" name="Google Shape;715;g1c265c6716e_0_27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9</a:t>
            </a:r>
            <a:endParaRPr/>
          </a:p>
        </p:txBody>
      </p:sp>
      <p:pic>
        <p:nvPicPr>
          <p:cNvPr id="716" name="Google Shape;716;g1c265c6716e_0_274"/>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717" name="Google Shape;717;g1c265c6716e_0_27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2021-1-IT02-KA220-ADU-000035139</a:t>
            </a:r>
            <a:endParaRPr sz="1200">
              <a:solidFill>
                <a:schemeClr val="lt1"/>
              </a:solidFill>
              <a:latin typeface="Calibri"/>
              <a:ea typeface="Calibri"/>
              <a:cs typeface="Calibri"/>
              <a:sym typeface="Calibri"/>
            </a:endParaRPr>
          </a:p>
        </p:txBody>
      </p:sp>
      <p:pic>
        <p:nvPicPr>
          <p:cNvPr id="718" name="Google Shape;718;g1c265c6716e_0_274"/>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719" name="Google Shape;719;g1c265c6716e_0_274"/>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720" name="Google Shape;720;g1c265c6716e_0_274"/>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0"/>
              </a:spcBef>
              <a:spcAft>
                <a:spcPts val="0"/>
              </a:spcAft>
              <a:buSzPts val="1100"/>
              <a:buNone/>
            </a:pPr>
            <a:endParaRPr sz="2000">
              <a:solidFill>
                <a:schemeClr val="dk1"/>
              </a:solidFill>
              <a:latin typeface="Calibri"/>
              <a:ea typeface="Calibri"/>
              <a:cs typeface="Calibri"/>
              <a:sym typeface="Calibri"/>
            </a:endParaRPr>
          </a:p>
        </p:txBody>
      </p:sp>
      <p:sp>
        <p:nvSpPr>
          <p:cNvPr id="721" name="Google Shape;721;g1c265c6716e_0_274"/>
          <p:cNvSpPr txBox="1"/>
          <p:nvPr/>
        </p:nvSpPr>
        <p:spPr>
          <a:xfrm>
            <a:off x="4049010" y="1597146"/>
            <a:ext cx="4663500" cy="35086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s-ES" sz="1800">
                <a:solidFill>
                  <a:schemeClr val="dk1"/>
                </a:solidFill>
                <a:latin typeface="Calibri"/>
                <a:ea typeface="Calibri"/>
                <a:cs typeface="Calibri"/>
                <a:sym typeface="Calibri"/>
              </a:rPr>
              <a:t>El </a:t>
            </a:r>
            <a:r>
              <a:rPr lang="es-ES" sz="1800" b="1">
                <a:solidFill>
                  <a:schemeClr val="dk1"/>
                </a:solidFill>
                <a:latin typeface="Calibri"/>
                <a:ea typeface="Calibri"/>
                <a:cs typeface="Calibri"/>
                <a:sym typeface="Calibri"/>
              </a:rPr>
              <a:t>código QR </a:t>
            </a:r>
            <a:r>
              <a:rPr lang="es-ES" sz="1800">
                <a:solidFill>
                  <a:schemeClr val="dk1"/>
                </a:solidFill>
                <a:latin typeface="Calibri"/>
                <a:ea typeface="Calibri"/>
                <a:cs typeface="Calibri"/>
                <a:sym typeface="Calibri"/>
              </a:rPr>
              <a:t>es similar a los códigos de barras, pero tiene forma cuadrada. </a:t>
            </a:r>
          </a:p>
          <a:p>
            <a:pPr marL="0" lvl="0" indent="0" algn="l" rtl="0">
              <a:spcBef>
                <a:spcPts val="0"/>
              </a:spcBef>
              <a:spcAft>
                <a:spcPts val="0"/>
              </a:spcAft>
              <a:buClr>
                <a:schemeClr val="dk1"/>
              </a:buClr>
              <a:buSzPts val="1100"/>
              <a:buFont typeface="Arial"/>
              <a:buNone/>
            </a:pPr>
            <a:endParaRPr lang="es-ES" sz="18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s-ES" sz="1800">
                <a:solidFill>
                  <a:schemeClr val="dk1"/>
                </a:solidFill>
                <a:latin typeface="Calibri"/>
                <a:ea typeface="Calibri"/>
                <a:cs typeface="Calibri"/>
                <a:sym typeface="Calibri"/>
              </a:rPr>
              <a:t>La mayoría de los teléfonos de última generación tienen reconocimiento de QR a través de su propia aplicación de cámara.</a:t>
            </a:r>
          </a:p>
          <a:p>
            <a:pPr marL="0" lvl="0" indent="0" algn="l" rtl="0">
              <a:spcBef>
                <a:spcPts val="0"/>
              </a:spcBef>
              <a:spcAft>
                <a:spcPts val="0"/>
              </a:spcAft>
              <a:buClr>
                <a:schemeClr val="dk1"/>
              </a:buClr>
              <a:buSzPts val="1100"/>
              <a:buFont typeface="Arial"/>
              <a:buNone/>
            </a:pPr>
            <a:endParaRPr lang="es-ES" sz="18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s-ES" sz="1800">
                <a:solidFill>
                  <a:schemeClr val="dk1"/>
                </a:solidFill>
                <a:latin typeface="Calibri"/>
                <a:ea typeface="Calibri"/>
                <a:cs typeface="Calibri"/>
                <a:sym typeface="Calibri"/>
              </a:rPr>
              <a:t>Si no, puedes descargarte una app para escanear cualquier QR.</a:t>
            </a:r>
          </a:p>
          <a:p>
            <a:pPr marL="0" lvl="0" indent="0" algn="l" rtl="0">
              <a:spcBef>
                <a:spcPts val="0"/>
              </a:spcBef>
              <a:spcAft>
                <a:spcPts val="0"/>
              </a:spcAft>
              <a:buClr>
                <a:schemeClr val="dk1"/>
              </a:buClr>
              <a:buSzPts val="1100"/>
              <a:buFont typeface="Arial"/>
              <a:buNone/>
            </a:pPr>
            <a:endParaRPr lang="es-ES" sz="18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s-ES" sz="1800">
                <a:solidFill>
                  <a:schemeClr val="dk1"/>
                </a:solidFill>
                <a:latin typeface="Calibri"/>
                <a:ea typeface="Calibri"/>
                <a:cs typeface="Calibri"/>
                <a:sym typeface="Calibri"/>
              </a:rPr>
              <a:t>¿Podrías escanear este QR?</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p:txBody>
      </p:sp>
      <p:pic>
        <p:nvPicPr>
          <p:cNvPr id="722" name="Google Shape;722;g1c265c6716e_0_274"/>
          <p:cNvPicPr preferRelativeResize="0"/>
          <p:nvPr/>
        </p:nvPicPr>
        <p:blipFill>
          <a:blip r:embed="rId6">
            <a:alphaModFix/>
          </a:blip>
          <a:stretch>
            <a:fillRect/>
          </a:stretch>
        </p:blipFill>
        <p:spPr>
          <a:xfrm>
            <a:off x="1320600" y="1966924"/>
            <a:ext cx="2374490" cy="2437951"/>
          </a:xfrm>
          <a:prstGeom prst="rect">
            <a:avLst/>
          </a:prstGeom>
          <a:noFill/>
          <a:ln>
            <a:noFill/>
          </a:ln>
        </p:spPr>
      </p:pic>
      <p:pic>
        <p:nvPicPr>
          <p:cNvPr id="13" name="Imagen 12">
            <a:extLst>
              <a:ext uri="{FF2B5EF4-FFF2-40B4-BE49-F238E27FC236}">
                <a16:creationId xmlns:a16="http://schemas.microsoft.com/office/drawing/2014/main" id="{A6D9FD05-65C7-3724-12D0-4F93B43F420A}"/>
              </a:ext>
            </a:extLst>
          </p:cNvPr>
          <p:cNvPicPr>
            <a:picLocks noChangeAspect="1"/>
          </p:cNvPicPr>
          <p:nvPr/>
        </p:nvPicPr>
        <p:blipFill>
          <a:blip r:embed="rId7"/>
          <a:stretch>
            <a:fillRect/>
          </a:stretch>
        </p:blipFill>
        <p:spPr>
          <a:xfrm>
            <a:off x="412850" y="182893"/>
            <a:ext cx="1174045" cy="246062"/>
          </a:xfrm>
          <a:prstGeom prst="rect">
            <a:avLst/>
          </a:prstGeom>
          <a:solidFill>
            <a:schemeClr val="bg1"/>
          </a:solidFill>
          <a:ln>
            <a:solidFill>
              <a:schemeClr val="bg1"/>
            </a:solidFill>
          </a:ln>
        </p:spPr>
      </p:pic>
    </p:spTree>
  </p:cSld>
  <p:clrMapOvr>
    <a:masterClrMapping/>
  </p:clrMapOvr>
  <p:transition>
    <p:push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g1c265c6716e_0_29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0" name="Google Shape;730;g1c265c6716e_0_290"/>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400"/>
              <a:buFont typeface="Calibri"/>
              <a:buNone/>
            </a:pPr>
            <a:r>
              <a:rPr lang="en-US" sz="2400" b="1">
                <a:solidFill>
                  <a:schemeClr val="lt1"/>
                </a:solidFill>
              </a:rPr>
              <a:t>5.10 </a:t>
            </a:r>
            <a:r>
              <a:rPr lang="es-ES" sz="2400" b="1">
                <a:solidFill>
                  <a:schemeClr val="lt1"/>
                </a:solidFill>
              </a:rPr>
              <a:t>Otras funciones útiles de nuestro smartphone</a:t>
            </a:r>
            <a:endParaRPr sz="2400">
              <a:solidFill>
                <a:schemeClr val="lt1"/>
              </a:solidFill>
            </a:endParaRPr>
          </a:p>
        </p:txBody>
      </p:sp>
      <p:sp>
        <p:nvSpPr>
          <p:cNvPr id="731" name="Google Shape;731;g1c265c6716e_0_29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10</a:t>
            </a:r>
            <a:endParaRPr/>
          </a:p>
        </p:txBody>
      </p:sp>
      <p:pic>
        <p:nvPicPr>
          <p:cNvPr id="732" name="Google Shape;732;g1c265c6716e_0_290"/>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733" name="Google Shape;733;g1c265c6716e_0_29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2021-1-IT02-KA220-ADU-000035139</a:t>
            </a:r>
            <a:endParaRPr sz="1200">
              <a:solidFill>
                <a:schemeClr val="lt1"/>
              </a:solidFill>
              <a:latin typeface="Calibri"/>
              <a:ea typeface="Calibri"/>
              <a:cs typeface="Calibri"/>
              <a:sym typeface="Calibri"/>
            </a:endParaRPr>
          </a:p>
        </p:txBody>
      </p:sp>
      <p:pic>
        <p:nvPicPr>
          <p:cNvPr id="734" name="Google Shape;734;g1c265c6716e_0_290"/>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735" name="Google Shape;735;g1c265c6716e_0_290"/>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736" name="Google Shape;736;g1c265c6716e_0_290"/>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0"/>
              </a:spcBef>
              <a:spcAft>
                <a:spcPts val="0"/>
              </a:spcAft>
              <a:buSzPts val="1100"/>
              <a:buNone/>
            </a:pPr>
            <a:endParaRPr sz="2000">
              <a:solidFill>
                <a:schemeClr val="dk1"/>
              </a:solidFill>
              <a:latin typeface="Calibri"/>
              <a:ea typeface="Calibri"/>
              <a:cs typeface="Calibri"/>
              <a:sym typeface="Calibri"/>
            </a:endParaRPr>
          </a:p>
        </p:txBody>
      </p:sp>
      <p:sp>
        <p:nvSpPr>
          <p:cNvPr id="737" name="Google Shape;737;g1c265c6716e_0_290"/>
          <p:cNvSpPr txBox="1"/>
          <p:nvPr/>
        </p:nvSpPr>
        <p:spPr>
          <a:xfrm>
            <a:off x="4378800" y="1850425"/>
            <a:ext cx="4007100" cy="2404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¿Qué otras funciones conoces?</a:t>
            </a:r>
          </a:p>
          <a:p>
            <a:pPr marL="457200" lvl="0" indent="-342900" algn="l" rtl="0">
              <a:lnSpc>
                <a:spcPct val="115000"/>
              </a:lnSpc>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bluetooth</a:t>
            </a:r>
          </a:p>
          <a:p>
            <a:pPr marL="457200" lvl="0" indent="-342900" algn="l" rtl="0">
              <a:lnSpc>
                <a:spcPct val="115000"/>
              </a:lnSpc>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modo vuelo</a:t>
            </a:r>
          </a:p>
          <a:p>
            <a:pPr marL="457200" lvl="0" indent="-342900" algn="l" rtl="0">
              <a:lnSpc>
                <a:spcPct val="115000"/>
              </a:lnSpc>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monedero/wallet</a:t>
            </a:r>
          </a:p>
          <a:p>
            <a:pPr marL="457200" lvl="0" indent="-342900" algn="l" rtl="0">
              <a:lnSpc>
                <a:spcPct val="115000"/>
              </a:lnSpc>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geolocalización</a:t>
            </a:r>
          </a:p>
          <a:p>
            <a:pPr marL="457200" lvl="0" indent="-342900" algn="l" rtl="0">
              <a:lnSpc>
                <a:spcPct val="115000"/>
              </a:lnSpc>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optimización de la batería</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2000">
              <a:latin typeface="Calibri"/>
              <a:ea typeface="Calibri"/>
              <a:cs typeface="Calibri"/>
              <a:sym typeface="Calibri"/>
            </a:endParaRPr>
          </a:p>
        </p:txBody>
      </p:sp>
      <p:pic>
        <p:nvPicPr>
          <p:cNvPr id="738" name="Google Shape;738;g1c265c6716e_0_290"/>
          <p:cNvPicPr preferRelativeResize="0"/>
          <p:nvPr/>
        </p:nvPicPr>
        <p:blipFill>
          <a:blip r:embed="rId6">
            <a:alphaModFix/>
          </a:blip>
          <a:stretch>
            <a:fillRect/>
          </a:stretch>
        </p:blipFill>
        <p:spPr>
          <a:xfrm>
            <a:off x="1446993" y="1640595"/>
            <a:ext cx="2016916" cy="2955300"/>
          </a:xfrm>
          <a:prstGeom prst="rect">
            <a:avLst/>
          </a:prstGeom>
          <a:noFill/>
          <a:ln>
            <a:noFill/>
          </a:ln>
        </p:spPr>
      </p:pic>
      <p:pic>
        <p:nvPicPr>
          <p:cNvPr id="13" name="Imagen 12">
            <a:extLst>
              <a:ext uri="{FF2B5EF4-FFF2-40B4-BE49-F238E27FC236}">
                <a16:creationId xmlns:a16="http://schemas.microsoft.com/office/drawing/2014/main" id="{6A7F8261-9AD8-A535-EA1D-15FD3BA58176}"/>
              </a:ext>
            </a:extLst>
          </p:cNvPr>
          <p:cNvPicPr>
            <a:picLocks noChangeAspect="1"/>
          </p:cNvPicPr>
          <p:nvPr/>
        </p:nvPicPr>
        <p:blipFill>
          <a:blip r:embed="rId7"/>
          <a:stretch>
            <a:fillRect/>
          </a:stretch>
        </p:blipFill>
        <p:spPr>
          <a:xfrm>
            <a:off x="412850" y="182893"/>
            <a:ext cx="1174045" cy="246062"/>
          </a:xfrm>
          <a:prstGeom prst="rect">
            <a:avLst/>
          </a:prstGeom>
          <a:solidFill>
            <a:schemeClr val="bg1"/>
          </a:solidFill>
          <a:ln>
            <a:solidFill>
              <a:schemeClr val="bg1"/>
            </a:solidFill>
          </a:ln>
        </p:spPr>
      </p:pic>
    </p:spTree>
  </p:cSld>
  <p:clrMapOvr>
    <a:masterClrMapping/>
  </p:clrMapOvr>
  <p:transition>
    <p:push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g1c265c6716e_0_35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6" name="Google Shape;746;g1c265c6716e_0_359"/>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400"/>
              <a:buFont typeface="Calibri"/>
              <a:buNone/>
            </a:pPr>
            <a:r>
              <a:rPr lang="en-US" sz="2400" b="1">
                <a:solidFill>
                  <a:schemeClr val="lt1"/>
                </a:solidFill>
              </a:rPr>
              <a:t>5.11 </a:t>
            </a:r>
            <a:r>
              <a:rPr lang="es-ES" sz="2400" b="1">
                <a:solidFill>
                  <a:schemeClr val="lt1"/>
                </a:solidFill>
              </a:rPr>
              <a:t>Copia de seguridad en la nube</a:t>
            </a:r>
            <a:endParaRPr sz="2400">
              <a:solidFill>
                <a:schemeClr val="lt1"/>
              </a:solidFill>
            </a:endParaRPr>
          </a:p>
        </p:txBody>
      </p:sp>
      <p:sp>
        <p:nvSpPr>
          <p:cNvPr id="747" name="Google Shape;747;g1c265c6716e_0_35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11</a:t>
            </a:r>
            <a:endParaRPr/>
          </a:p>
        </p:txBody>
      </p:sp>
      <p:pic>
        <p:nvPicPr>
          <p:cNvPr id="748" name="Google Shape;748;g1c265c6716e_0_359"/>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749" name="Google Shape;749;g1c265c6716e_0_35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2021-1-IT02-KA220-ADU-000035139</a:t>
            </a:r>
            <a:endParaRPr sz="1200">
              <a:solidFill>
                <a:schemeClr val="lt1"/>
              </a:solidFill>
              <a:latin typeface="Calibri"/>
              <a:ea typeface="Calibri"/>
              <a:cs typeface="Calibri"/>
              <a:sym typeface="Calibri"/>
            </a:endParaRPr>
          </a:p>
        </p:txBody>
      </p:sp>
      <p:pic>
        <p:nvPicPr>
          <p:cNvPr id="750" name="Google Shape;750;g1c265c6716e_0_359"/>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751" name="Google Shape;751;g1c265c6716e_0_359"/>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752" name="Google Shape;752;g1c265c6716e_0_359"/>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0"/>
              </a:spcBef>
              <a:spcAft>
                <a:spcPts val="0"/>
              </a:spcAft>
              <a:buSzPts val="1100"/>
              <a:buNone/>
            </a:pPr>
            <a:endParaRPr sz="2000">
              <a:solidFill>
                <a:schemeClr val="dk1"/>
              </a:solidFill>
              <a:latin typeface="Calibri"/>
              <a:ea typeface="Calibri"/>
              <a:cs typeface="Calibri"/>
              <a:sym typeface="Calibri"/>
            </a:endParaRPr>
          </a:p>
        </p:txBody>
      </p:sp>
      <p:sp>
        <p:nvSpPr>
          <p:cNvPr id="753" name="Google Shape;753;g1c265c6716e_0_359"/>
          <p:cNvSpPr txBox="1"/>
          <p:nvPr/>
        </p:nvSpPr>
        <p:spPr>
          <a:xfrm>
            <a:off x="3710750" y="1549850"/>
            <a:ext cx="4645500" cy="295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s-ES" sz="1800">
                <a:latin typeface="Calibri"/>
                <a:ea typeface="Calibri"/>
                <a:cs typeface="Calibri"/>
                <a:sym typeface="Calibri"/>
              </a:rPr>
              <a:t>¿Qué ocurre si pierdes el teléfono? ¿Qué pasa si el teléfono se cae y se rompe?</a:t>
            </a:r>
          </a:p>
          <a:p>
            <a:pPr marL="0" lvl="0" indent="0" algn="l" rtl="0">
              <a:spcBef>
                <a:spcPts val="0"/>
              </a:spcBef>
              <a:spcAft>
                <a:spcPts val="0"/>
              </a:spcAft>
              <a:buClr>
                <a:schemeClr val="dk1"/>
              </a:buClr>
              <a:buSzPts val="1100"/>
              <a:buFont typeface="Arial"/>
              <a:buNone/>
            </a:pPr>
            <a:r>
              <a:rPr lang="es-ES" sz="1800">
                <a:latin typeface="Calibri"/>
                <a:ea typeface="Calibri"/>
                <a:cs typeface="Calibri"/>
                <a:sym typeface="Calibri"/>
              </a:rPr>
              <a:t>Los datos se pueden perder :(</a:t>
            </a:r>
          </a:p>
          <a:p>
            <a:pPr marL="0" lvl="0" indent="0" algn="l" rtl="0">
              <a:spcBef>
                <a:spcPts val="0"/>
              </a:spcBef>
              <a:spcAft>
                <a:spcPts val="0"/>
              </a:spcAft>
              <a:buClr>
                <a:schemeClr val="dk1"/>
              </a:buClr>
              <a:buSzPts val="1100"/>
              <a:buFont typeface="Arial"/>
              <a:buNone/>
            </a:pPr>
            <a:endParaRPr lang="es-ES" sz="18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s-ES" sz="1800">
                <a:latin typeface="Calibri"/>
                <a:ea typeface="Calibri"/>
                <a:cs typeface="Calibri"/>
                <a:sym typeface="Calibri"/>
              </a:rPr>
              <a:t>Por eso, es fundamental tener un "lugar" donde tener todos tus datos.</a:t>
            </a:r>
          </a:p>
          <a:p>
            <a:pPr marL="0" lvl="0" indent="0" algn="l" rtl="0">
              <a:spcBef>
                <a:spcPts val="0"/>
              </a:spcBef>
              <a:spcAft>
                <a:spcPts val="0"/>
              </a:spcAft>
              <a:buClr>
                <a:schemeClr val="dk1"/>
              </a:buClr>
              <a:buSzPts val="1100"/>
              <a:buFont typeface="Arial"/>
              <a:buNone/>
            </a:pPr>
            <a:endParaRPr lang="es-ES" sz="18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s-ES" sz="1800">
                <a:latin typeface="Calibri"/>
                <a:ea typeface="Calibri"/>
                <a:cs typeface="Calibri"/>
                <a:sym typeface="Calibri"/>
              </a:rPr>
              <a:t>Como una especie de pequeña isla a la que sólo tú puedas acceder.</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p:txBody>
      </p:sp>
      <p:pic>
        <p:nvPicPr>
          <p:cNvPr id="754" name="Google Shape;754;g1c265c6716e_0_359"/>
          <p:cNvPicPr preferRelativeResize="0"/>
          <p:nvPr/>
        </p:nvPicPr>
        <p:blipFill>
          <a:blip r:embed="rId6">
            <a:alphaModFix/>
          </a:blip>
          <a:stretch>
            <a:fillRect/>
          </a:stretch>
        </p:blipFill>
        <p:spPr>
          <a:xfrm>
            <a:off x="1286298" y="1887712"/>
            <a:ext cx="1740003" cy="1688375"/>
          </a:xfrm>
          <a:prstGeom prst="rect">
            <a:avLst/>
          </a:prstGeom>
          <a:noFill/>
          <a:ln>
            <a:noFill/>
          </a:ln>
        </p:spPr>
      </p:pic>
      <p:pic>
        <p:nvPicPr>
          <p:cNvPr id="755" name="Google Shape;755;g1c265c6716e_0_359"/>
          <p:cNvPicPr preferRelativeResize="0"/>
          <p:nvPr/>
        </p:nvPicPr>
        <p:blipFill>
          <a:blip r:embed="rId7">
            <a:alphaModFix/>
          </a:blip>
          <a:stretch>
            <a:fillRect/>
          </a:stretch>
        </p:blipFill>
        <p:spPr>
          <a:xfrm>
            <a:off x="5011166" y="4385200"/>
            <a:ext cx="878515" cy="491975"/>
          </a:xfrm>
          <a:prstGeom prst="rect">
            <a:avLst/>
          </a:prstGeom>
          <a:noFill/>
          <a:ln>
            <a:noFill/>
          </a:ln>
        </p:spPr>
      </p:pic>
      <p:pic>
        <p:nvPicPr>
          <p:cNvPr id="756" name="Google Shape;756;g1c265c6716e_0_359"/>
          <p:cNvPicPr preferRelativeResize="0"/>
          <p:nvPr/>
        </p:nvPicPr>
        <p:blipFill>
          <a:blip r:embed="rId8">
            <a:alphaModFix/>
          </a:blip>
          <a:stretch>
            <a:fillRect/>
          </a:stretch>
        </p:blipFill>
        <p:spPr>
          <a:xfrm>
            <a:off x="975575" y="4211150"/>
            <a:ext cx="689625" cy="750000"/>
          </a:xfrm>
          <a:prstGeom prst="rect">
            <a:avLst/>
          </a:prstGeom>
          <a:noFill/>
          <a:ln>
            <a:noFill/>
          </a:ln>
        </p:spPr>
      </p:pic>
      <p:sp>
        <p:nvSpPr>
          <p:cNvPr id="757" name="Google Shape;757;g1c265c6716e_0_359"/>
          <p:cNvSpPr txBox="1"/>
          <p:nvPr/>
        </p:nvSpPr>
        <p:spPr>
          <a:xfrm>
            <a:off x="1832250" y="4284838"/>
            <a:ext cx="19674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100" b="1">
                <a:solidFill>
                  <a:schemeClr val="dk1"/>
                </a:solidFill>
              </a:rPr>
              <a:t>google drive (versión básica). google one versión de pago.</a:t>
            </a:r>
            <a:endParaRPr sz="700"/>
          </a:p>
        </p:txBody>
      </p:sp>
      <p:sp>
        <p:nvSpPr>
          <p:cNvPr id="758" name="Google Shape;758;g1c265c6716e_0_359"/>
          <p:cNvSpPr txBox="1"/>
          <p:nvPr/>
        </p:nvSpPr>
        <p:spPr>
          <a:xfrm>
            <a:off x="5934700" y="4385188"/>
            <a:ext cx="19674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100" b="1">
                <a:solidFill>
                  <a:schemeClr val="dk1"/>
                </a:solidFill>
              </a:rPr>
              <a:t>icloud (espacio en función de el plan de compra)</a:t>
            </a:r>
            <a:endParaRPr sz="700"/>
          </a:p>
        </p:txBody>
      </p:sp>
      <p:pic>
        <p:nvPicPr>
          <p:cNvPr id="17" name="Imagen 16">
            <a:extLst>
              <a:ext uri="{FF2B5EF4-FFF2-40B4-BE49-F238E27FC236}">
                <a16:creationId xmlns:a16="http://schemas.microsoft.com/office/drawing/2014/main" id="{3E312879-E730-51AA-E903-2EBBC861D100}"/>
              </a:ext>
            </a:extLst>
          </p:cNvPr>
          <p:cNvPicPr>
            <a:picLocks noChangeAspect="1"/>
          </p:cNvPicPr>
          <p:nvPr/>
        </p:nvPicPr>
        <p:blipFill>
          <a:blip r:embed="rId9"/>
          <a:stretch>
            <a:fillRect/>
          </a:stretch>
        </p:blipFill>
        <p:spPr>
          <a:xfrm>
            <a:off x="412850" y="182893"/>
            <a:ext cx="1174045" cy="246062"/>
          </a:xfrm>
          <a:prstGeom prst="rect">
            <a:avLst/>
          </a:prstGeom>
          <a:solidFill>
            <a:schemeClr val="bg1"/>
          </a:solidFill>
          <a:ln>
            <a:solidFill>
              <a:schemeClr val="bg1"/>
            </a:solidFill>
          </a:ln>
        </p:spPr>
      </p:pic>
    </p:spTree>
  </p:cSld>
  <p:clrMapOvr>
    <a:masterClrMapping/>
  </p:clrMapOvr>
  <p:transition>
    <p:push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g1c265c6716e_0_38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6" name="Google Shape;766;g1c265c6716e_0_38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400"/>
              <a:buFont typeface="Calibri"/>
              <a:buNone/>
            </a:pPr>
            <a:r>
              <a:rPr lang="en-US" sz="2400" b="1">
                <a:solidFill>
                  <a:schemeClr val="lt1"/>
                </a:solidFill>
              </a:rPr>
              <a:t>5.12 </a:t>
            </a:r>
            <a:r>
              <a:rPr lang="es-ES" sz="2400" b="1">
                <a:solidFill>
                  <a:schemeClr val="lt1"/>
                </a:solidFill>
              </a:rPr>
              <a:t>¿Por qué utilizar servicios en la nube?</a:t>
            </a:r>
            <a:endParaRPr sz="2400">
              <a:solidFill>
                <a:schemeClr val="lt1"/>
              </a:solidFill>
            </a:endParaRPr>
          </a:p>
        </p:txBody>
      </p:sp>
      <p:sp>
        <p:nvSpPr>
          <p:cNvPr id="767" name="Google Shape;767;g1c265c6716e_0_38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12</a:t>
            </a:r>
            <a:endParaRPr/>
          </a:p>
        </p:txBody>
      </p:sp>
      <p:pic>
        <p:nvPicPr>
          <p:cNvPr id="768" name="Google Shape;768;g1c265c6716e_0_386"/>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769" name="Google Shape;769;g1c265c6716e_0_38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2021-1-IT02-KA220-ADU-000035139</a:t>
            </a:r>
            <a:endParaRPr sz="1200">
              <a:solidFill>
                <a:schemeClr val="lt1"/>
              </a:solidFill>
              <a:latin typeface="Calibri"/>
              <a:ea typeface="Calibri"/>
              <a:cs typeface="Calibri"/>
              <a:sym typeface="Calibri"/>
            </a:endParaRPr>
          </a:p>
        </p:txBody>
      </p:sp>
      <p:pic>
        <p:nvPicPr>
          <p:cNvPr id="770" name="Google Shape;770;g1c265c6716e_0_386"/>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771" name="Google Shape;771;g1c265c6716e_0_386"/>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772" name="Google Shape;772;g1c265c6716e_0_386"/>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0"/>
              </a:spcBef>
              <a:spcAft>
                <a:spcPts val="0"/>
              </a:spcAft>
              <a:buSzPts val="1100"/>
              <a:buNone/>
            </a:pPr>
            <a:endParaRPr sz="2000">
              <a:solidFill>
                <a:schemeClr val="dk1"/>
              </a:solidFill>
              <a:latin typeface="Calibri"/>
              <a:ea typeface="Calibri"/>
              <a:cs typeface="Calibri"/>
              <a:sym typeface="Calibri"/>
            </a:endParaRPr>
          </a:p>
        </p:txBody>
      </p:sp>
      <p:sp>
        <p:nvSpPr>
          <p:cNvPr id="773" name="Google Shape;773;g1c265c6716e_0_386"/>
          <p:cNvSpPr txBox="1"/>
          <p:nvPr/>
        </p:nvSpPr>
        <p:spPr>
          <a:xfrm>
            <a:off x="3698050" y="1935813"/>
            <a:ext cx="4620600" cy="264684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2000">
                <a:latin typeface="Calibri"/>
                <a:ea typeface="Calibri"/>
                <a:cs typeface="Calibri"/>
                <a:sym typeface="Calibri"/>
              </a:rPr>
              <a:t>El servicio en la nube te permite guardar tus datos al margen de cualquier incidencia.</a:t>
            </a:r>
          </a:p>
          <a:p>
            <a:pPr marL="0" lvl="0" indent="0" algn="l" rtl="0">
              <a:spcBef>
                <a:spcPts val="0"/>
              </a:spcBef>
              <a:spcAft>
                <a:spcPts val="0"/>
              </a:spcAft>
              <a:buNone/>
            </a:pPr>
            <a:endParaRPr lang="es-ES" sz="2000">
              <a:latin typeface="Calibri"/>
              <a:ea typeface="Calibri"/>
              <a:cs typeface="Calibri"/>
              <a:sym typeface="Calibri"/>
            </a:endParaRPr>
          </a:p>
          <a:p>
            <a:pPr marL="0" lvl="0" indent="0" algn="l" rtl="0">
              <a:spcBef>
                <a:spcPts val="0"/>
              </a:spcBef>
              <a:spcAft>
                <a:spcPts val="0"/>
              </a:spcAft>
              <a:buNone/>
            </a:pPr>
            <a:r>
              <a:rPr lang="es-ES" sz="2000">
                <a:latin typeface="Calibri"/>
                <a:ea typeface="Calibri"/>
                <a:cs typeface="Calibri"/>
                <a:sym typeface="Calibri"/>
              </a:rPr>
              <a:t>De este modo, todos nuestros datos son como una especie de paquete que podemos trasladar de un dispositivo a otro sin perder nada, y con total seguridad.</a:t>
            </a:r>
            <a:endParaRPr sz="2000">
              <a:latin typeface="Calibri"/>
              <a:ea typeface="Calibri"/>
              <a:cs typeface="Calibri"/>
              <a:sym typeface="Calibri"/>
            </a:endParaRPr>
          </a:p>
        </p:txBody>
      </p:sp>
      <p:pic>
        <p:nvPicPr>
          <p:cNvPr id="774" name="Google Shape;774;g1c265c6716e_0_386"/>
          <p:cNvPicPr preferRelativeResize="0"/>
          <p:nvPr/>
        </p:nvPicPr>
        <p:blipFill>
          <a:blip r:embed="rId6">
            <a:alphaModFix/>
          </a:blip>
          <a:stretch>
            <a:fillRect/>
          </a:stretch>
        </p:blipFill>
        <p:spPr>
          <a:xfrm>
            <a:off x="1017025" y="1778075"/>
            <a:ext cx="2181125" cy="2157425"/>
          </a:xfrm>
          <a:prstGeom prst="rect">
            <a:avLst/>
          </a:prstGeom>
          <a:noFill/>
          <a:ln>
            <a:noFill/>
          </a:ln>
        </p:spPr>
      </p:pic>
      <p:pic>
        <p:nvPicPr>
          <p:cNvPr id="13" name="Imagen 12">
            <a:extLst>
              <a:ext uri="{FF2B5EF4-FFF2-40B4-BE49-F238E27FC236}">
                <a16:creationId xmlns:a16="http://schemas.microsoft.com/office/drawing/2014/main" id="{13FE7D58-856C-C1A9-DFAB-12D0017C89EB}"/>
              </a:ext>
            </a:extLst>
          </p:cNvPr>
          <p:cNvPicPr>
            <a:picLocks noChangeAspect="1"/>
          </p:cNvPicPr>
          <p:nvPr/>
        </p:nvPicPr>
        <p:blipFill>
          <a:blip r:embed="rId7"/>
          <a:stretch>
            <a:fillRect/>
          </a:stretch>
        </p:blipFill>
        <p:spPr>
          <a:xfrm>
            <a:off x="412850" y="182893"/>
            <a:ext cx="1174045" cy="246062"/>
          </a:xfrm>
          <a:prstGeom prst="rect">
            <a:avLst/>
          </a:prstGeom>
          <a:solidFill>
            <a:schemeClr val="bg1"/>
          </a:solidFill>
          <a:ln>
            <a:solidFill>
              <a:schemeClr val="bg1"/>
            </a:solidFill>
          </a:ln>
        </p:spPr>
      </p:pic>
    </p:spTree>
  </p:cSld>
  <p:clrMapOvr>
    <a:masterClrMapping/>
  </p:clrMapOvr>
  <p:transition>
    <p:push dir="r"/>
  </p:transition>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0"/>
        <p:cNvGrpSpPr/>
        <p:nvPr/>
      </p:nvGrpSpPr>
      <p:grpSpPr>
        <a:xfrm>
          <a:off x="0" y="0"/>
          <a:ext cx="0" cy="0"/>
          <a:chOff x="0" y="0"/>
          <a:chExt cx="0" cy="0"/>
        </a:xfrm>
      </p:grpSpPr>
      <p:grpSp>
        <p:nvGrpSpPr>
          <p:cNvPr id="781" name="Google Shape;781;g1b421fe326f_0_122"/>
          <p:cNvGrpSpPr/>
          <p:nvPr/>
        </p:nvGrpSpPr>
        <p:grpSpPr>
          <a:xfrm>
            <a:off x="3491883" y="-20537"/>
            <a:ext cx="5626094" cy="4918933"/>
            <a:chOff x="0" y="0"/>
            <a:chExt cx="31038" cy="95810"/>
          </a:xfrm>
        </p:grpSpPr>
        <p:sp>
          <p:nvSpPr>
            <p:cNvPr id="782" name="Google Shape;782;g1b421fe326f_0_122"/>
            <p:cNvSpPr/>
            <p:nvPr/>
          </p:nvSpPr>
          <p:spPr>
            <a:xfrm>
              <a:off x="138" y="0"/>
              <a:ext cx="30900" cy="23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783" name="Google Shape;783;g1b421fe326f_0_122"/>
            <p:cNvSpPr/>
            <p:nvPr/>
          </p:nvSpPr>
          <p:spPr>
            <a:xfrm>
              <a:off x="0" y="67610"/>
              <a:ext cx="30900" cy="282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784" name="Google Shape;784;g1b421fe326f_0_122"/>
          <p:cNvSpPr/>
          <p:nvPr/>
        </p:nvSpPr>
        <p:spPr>
          <a:xfrm>
            <a:off x="3816424" y="260960"/>
            <a:ext cx="5364000" cy="384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00" b="1">
                <a:solidFill>
                  <a:schemeClr val="lt1"/>
                </a:solidFill>
                <a:latin typeface="Calibri"/>
                <a:ea typeface="Calibri"/>
                <a:cs typeface="Calibri"/>
                <a:sym typeface="Calibri"/>
              </a:rPr>
              <a:t>Project No: 2021-1-DE02-KA220-VET-000030542</a:t>
            </a:r>
            <a:endParaRPr/>
          </a:p>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785" name="Google Shape;785;g1b421fe326f_0_122"/>
          <p:cNvSpPr txBox="1"/>
          <p:nvPr/>
        </p:nvSpPr>
        <p:spPr>
          <a:xfrm>
            <a:off x="1115616" y="3626762"/>
            <a:ext cx="24372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EA535"/>
                </a:solidFill>
                <a:latin typeface="Calibri"/>
                <a:ea typeface="Calibri"/>
                <a:cs typeface="Calibri"/>
                <a:sym typeface="Calibri"/>
              </a:rPr>
              <a:t>¡Síguenos en Facebook!</a:t>
            </a:r>
            <a:br>
              <a:rPr lang="en-US" sz="1800" b="1">
                <a:solidFill>
                  <a:srgbClr val="0EA535"/>
                </a:solidFill>
                <a:latin typeface="Calibri"/>
                <a:ea typeface="Calibri"/>
                <a:cs typeface="Calibri"/>
                <a:sym typeface="Calibri"/>
              </a:rPr>
            </a:br>
            <a:br>
              <a:rPr lang="en-US" sz="1800" b="1">
                <a:solidFill>
                  <a:srgbClr val="0EA535"/>
                </a:solidFill>
                <a:latin typeface="Calibri"/>
                <a:ea typeface="Calibri"/>
                <a:cs typeface="Calibri"/>
                <a:sym typeface="Calibri"/>
              </a:rPr>
            </a:br>
            <a:endParaRPr sz="1800">
              <a:solidFill>
                <a:srgbClr val="0EA535"/>
              </a:solidFill>
              <a:latin typeface="Calibri"/>
              <a:ea typeface="Calibri"/>
              <a:cs typeface="Calibri"/>
              <a:sym typeface="Calibri"/>
            </a:endParaRPr>
          </a:p>
        </p:txBody>
      </p:sp>
      <p:sp>
        <p:nvSpPr>
          <p:cNvPr id="786" name="Google Shape;786;g1b421fe326f_0_122"/>
          <p:cNvSpPr/>
          <p:nvPr/>
        </p:nvSpPr>
        <p:spPr>
          <a:xfrm>
            <a:off x="-900608" y="830420"/>
            <a:ext cx="5364000" cy="1446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1">
                <a:solidFill>
                  <a:srgbClr val="1F108C"/>
                </a:solidFill>
                <a:latin typeface="Play"/>
                <a:ea typeface="Play"/>
                <a:cs typeface="Play"/>
                <a:sym typeface="Play"/>
              </a:rPr>
              <a:t>      ¡Gracias!</a:t>
            </a:r>
            <a:endParaRPr/>
          </a:p>
          <a:p>
            <a:pPr marL="0" marR="0" lvl="0" indent="0" algn="ctr" rtl="0">
              <a:spcBef>
                <a:spcPts val="0"/>
              </a:spcBef>
              <a:spcAft>
                <a:spcPts val="0"/>
              </a:spcAft>
              <a:buNone/>
            </a:pPr>
            <a:endParaRPr sz="4400" b="1">
              <a:solidFill>
                <a:srgbClr val="1F108C"/>
              </a:solidFill>
              <a:latin typeface="Play"/>
              <a:ea typeface="Play"/>
              <a:cs typeface="Play"/>
              <a:sym typeface="Play"/>
            </a:endParaRPr>
          </a:p>
        </p:txBody>
      </p:sp>
      <p:sp>
        <p:nvSpPr>
          <p:cNvPr id="787" name="Google Shape;787;g1b421fe326f_0_122"/>
          <p:cNvSpPr/>
          <p:nvPr/>
        </p:nvSpPr>
        <p:spPr>
          <a:xfrm>
            <a:off x="1497572" y="4782848"/>
            <a:ext cx="4514700" cy="361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00" b="1">
                <a:solidFill>
                  <a:schemeClr val="dk1"/>
                </a:solidFill>
                <a:latin typeface="Calibri"/>
                <a:ea typeface="Calibri"/>
                <a:cs typeface="Calibri"/>
                <a:sym typeface="Calibri"/>
              </a:rPr>
              <a:t>Proyecto No: 2021-1-IT02-KA220-ADU-000035139</a:t>
            </a:r>
            <a:endParaRPr sz="800">
              <a:solidFill>
                <a:srgbClr val="5324D6"/>
              </a:solidFill>
              <a:latin typeface="Calibri"/>
              <a:ea typeface="Calibri"/>
              <a:cs typeface="Calibri"/>
              <a:sym typeface="Calibri"/>
            </a:endParaRPr>
          </a:p>
          <a:p>
            <a:pPr marL="0" marR="0" lvl="0" indent="0" algn="ctr" rtl="0">
              <a:spcBef>
                <a:spcPts val="0"/>
              </a:spcBef>
              <a:spcAft>
                <a:spcPts val="0"/>
              </a:spcAft>
              <a:buNone/>
            </a:pPr>
            <a:endParaRPr sz="1050">
              <a:solidFill>
                <a:srgbClr val="5324D6"/>
              </a:solidFill>
              <a:latin typeface="Calibri"/>
              <a:ea typeface="Calibri"/>
              <a:cs typeface="Calibri"/>
              <a:sym typeface="Calibri"/>
            </a:endParaRPr>
          </a:p>
        </p:txBody>
      </p:sp>
      <p:sp>
        <p:nvSpPr>
          <p:cNvPr id="788" name="Google Shape;788;g1b421fe326f_0_122"/>
          <p:cNvSpPr txBox="1"/>
          <p:nvPr/>
        </p:nvSpPr>
        <p:spPr>
          <a:xfrm>
            <a:off x="6910484" y="4760982"/>
            <a:ext cx="2094300" cy="4926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
                <a:solidFill>
                  <a:srgbClr val="033782"/>
                </a:solidFill>
                <a:latin typeface="Calibri"/>
                <a:ea typeface="Calibri"/>
                <a:cs typeface="Calibri"/>
                <a:sym typeface="Calibri"/>
              </a:rPr>
              <a:t>This project has been funded with the support of the European Commission. This publication reflects the views only of the author and the Commission cannot be held responsible for any use which may be made of the information contained therein.</a:t>
            </a:r>
            <a:endParaRPr sz="400">
              <a:solidFill>
                <a:srgbClr val="033782"/>
              </a:solidFill>
              <a:latin typeface="Calibri"/>
              <a:ea typeface="Calibri"/>
              <a:cs typeface="Calibri"/>
              <a:sym typeface="Calibri"/>
            </a:endParaRPr>
          </a:p>
          <a:p>
            <a:pPr marL="0" marR="0" lvl="0" indent="0" algn="just" rtl="0">
              <a:spcBef>
                <a:spcPts val="0"/>
              </a:spcBef>
              <a:spcAft>
                <a:spcPts val="0"/>
              </a:spcAft>
              <a:buNone/>
            </a:pPr>
            <a:endParaRPr sz="1400">
              <a:solidFill>
                <a:schemeClr val="dk1"/>
              </a:solidFill>
              <a:latin typeface="Calibri"/>
              <a:ea typeface="Calibri"/>
              <a:cs typeface="Calibri"/>
              <a:sym typeface="Calibri"/>
            </a:endParaRPr>
          </a:p>
        </p:txBody>
      </p:sp>
      <p:pic>
        <p:nvPicPr>
          <p:cNvPr id="789" name="Google Shape;789;g1b421fe326f_0_122"/>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790" name="Google Shape;790;g1b421fe326f_0_122" descr="Qr code&#10;&#10;Description automatically generated"/>
          <p:cNvPicPr preferRelativeResize="0"/>
          <p:nvPr/>
        </p:nvPicPr>
        <p:blipFill rotWithShape="1">
          <a:blip r:embed="rId5">
            <a:alphaModFix/>
          </a:blip>
          <a:srcRect/>
          <a:stretch/>
        </p:blipFill>
        <p:spPr>
          <a:xfrm>
            <a:off x="1086453" y="1771260"/>
            <a:ext cx="2437315" cy="1600980"/>
          </a:xfrm>
          <a:prstGeom prst="rect">
            <a:avLst/>
          </a:prstGeom>
          <a:noFill/>
          <a:ln>
            <a:noFill/>
          </a:ln>
        </p:spPr>
      </p:pic>
      <p:pic>
        <p:nvPicPr>
          <p:cNvPr id="13" name="Imagen 12">
            <a:extLst>
              <a:ext uri="{FF2B5EF4-FFF2-40B4-BE49-F238E27FC236}">
                <a16:creationId xmlns:a16="http://schemas.microsoft.com/office/drawing/2014/main" id="{C9C07D5D-E9EE-4EAC-9224-22EB596D965F}"/>
              </a:ext>
            </a:extLst>
          </p:cNvPr>
          <p:cNvPicPr>
            <a:picLocks noChangeAspect="1"/>
          </p:cNvPicPr>
          <p:nvPr/>
        </p:nvPicPr>
        <p:blipFill>
          <a:blip r:embed="rId6"/>
          <a:stretch>
            <a:fillRect/>
          </a:stretch>
        </p:blipFill>
        <p:spPr>
          <a:xfrm>
            <a:off x="6822306" y="4563522"/>
            <a:ext cx="2094300" cy="438933"/>
          </a:xfrm>
          <a:prstGeom prst="rect">
            <a:avLst/>
          </a:prstGeom>
          <a:solidFill>
            <a:schemeClr val="bg1"/>
          </a:solidFill>
          <a:ln>
            <a:solidFill>
              <a:schemeClr val="bg1"/>
            </a:solidFill>
          </a:ln>
        </p:spPr>
      </p:pic>
    </p:spTree>
  </p:cSld>
  <p:clrMapOvr>
    <a:masterClrMapping/>
  </p:clrMapOvr>
  <p:transition>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b421fe326f_0_2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g1b421fe326f_0_2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400"/>
              <a:buFont typeface="Calibri"/>
              <a:buNone/>
            </a:pPr>
            <a:r>
              <a:rPr lang="en-US" sz="2400" b="1">
                <a:solidFill>
                  <a:schemeClr val="lt1"/>
                </a:solidFill>
              </a:rPr>
              <a:t>1.3 </a:t>
            </a:r>
            <a:r>
              <a:rPr lang="es-ES" sz="2400" b="1">
                <a:solidFill>
                  <a:schemeClr val="lt1"/>
                </a:solidFill>
              </a:rPr>
              <a:t>La administración electrónica en la vida cotidiana</a:t>
            </a:r>
            <a:endParaRPr sz="2400">
              <a:solidFill>
                <a:schemeClr val="lt1"/>
              </a:solidFill>
            </a:endParaRPr>
          </a:p>
        </p:txBody>
      </p:sp>
      <p:sp>
        <p:nvSpPr>
          <p:cNvPr id="154" name="Google Shape;154;g1b421fe326f_0_2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4</a:t>
            </a:r>
            <a:endParaRPr/>
          </a:p>
        </p:txBody>
      </p:sp>
      <p:pic>
        <p:nvPicPr>
          <p:cNvPr id="155" name="Google Shape;155;g1b421fe326f_0_26"/>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56" name="Google Shape;156;g1b421fe326f_0_2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2021-1-IT02-KA220-ADU-000035139</a:t>
            </a:r>
            <a:endParaRPr sz="1200">
              <a:solidFill>
                <a:schemeClr val="lt1"/>
              </a:solidFill>
              <a:latin typeface="Calibri"/>
              <a:ea typeface="Calibri"/>
              <a:cs typeface="Calibri"/>
              <a:sym typeface="Calibri"/>
            </a:endParaRPr>
          </a:p>
        </p:txBody>
      </p:sp>
      <p:pic>
        <p:nvPicPr>
          <p:cNvPr id="157" name="Google Shape;157;g1b421fe326f_0_26"/>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58" name="Google Shape;158;g1b421fe326f_0_26"/>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59" name="Google Shape;159;g1b421fe326f_0_26"/>
          <p:cNvSpPr txBox="1"/>
          <p:nvPr/>
        </p:nvSpPr>
        <p:spPr>
          <a:xfrm>
            <a:off x="588776" y="1538450"/>
            <a:ext cx="7004700" cy="1260305"/>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0"/>
              </a:spcBef>
              <a:spcAft>
                <a:spcPts val="0"/>
              </a:spcAft>
              <a:buSzPts val="1100"/>
              <a:buNone/>
            </a:pPr>
            <a:r>
              <a:rPr lang="es-ES" sz="2200" b="1">
                <a:solidFill>
                  <a:schemeClr val="dk1"/>
                </a:solidFill>
                <a:latin typeface="Calibri"/>
                <a:ea typeface="Calibri"/>
                <a:cs typeface="Calibri"/>
                <a:sym typeface="Calibri"/>
              </a:rPr>
              <a:t>¿Cómo puedo utilizar los servicios de la administración electrónica en mi vida diaria?</a:t>
            </a:r>
            <a:endParaRPr sz="2200" b="1">
              <a:solidFill>
                <a:schemeClr val="dk1"/>
              </a:solidFill>
              <a:latin typeface="Calibri"/>
              <a:ea typeface="Calibri"/>
              <a:cs typeface="Calibri"/>
              <a:sym typeface="Calibri"/>
            </a:endParaRPr>
          </a:p>
          <a:p>
            <a:pPr marL="0" lvl="0" indent="0" algn="just" rtl="0">
              <a:lnSpc>
                <a:spcPct val="115000"/>
              </a:lnSpc>
              <a:spcBef>
                <a:spcPts val="0"/>
              </a:spcBef>
              <a:spcAft>
                <a:spcPts val="0"/>
              </a:spcAft>
              <a:buSzPts val="1100"/>
              <a:buNone/>
            </a:pPr>
            <a:r>
              <a:rPr lang="en-US" sz="2200" b="1">
                <a:solidFill>
                  <a:schemeClr val="dk1"/>
                </a:solidFill>
                <a:latin typeface="Calibri"/>
                <a:ea typeface="Calibri"/>
                <a:cs typeface="Calibri"/>
                <a:sym typeface="Calibri"/>
              </a:rPr>
              <a:t> </a:t>
            </a:r>
            <a:endParaRPr sz="2200" b="1">
              <a:latin typeface="Calibri"/>
              <a:ea typeface="Calibri"/>
              <a:cs typeface="Calibri"/>
              <a:sym typeface="Calibri"/>
            </a:endParaRPr>
          </a:p>
        </p:txBody>
      </p:sp>
      <p:sp>
        <p:nvSpPr>
          <p:cNvPr id="160" name="Google Shape;160;g1b421fe326f_0_26"/>
          <p:cNvSpPr txBox="1"/>
          <p:nvPr/>
        </p:nvSpPr>
        <p:spPr>
          <a:xfrm>
            <a:off x="642584" y="2604593"/>
            <a:ext cx="7704900" cy="1508065"/>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0"/>
              </a:spcBef>
              <a:spcAft>
                <a:spcPts val="0"/>
              </a:spcAft>
              <a:buSzPts val="1100"/>
              <a:buNone/>
            </a:pPr>
            <a:r>
              <a:rPr lang="es-ES" sz="2000">
                <a:solidFill>
                  <a:schemeClr val="dk1"/>
                </a:solidFill>
                <a:latin typeface="Calibri"/>
                <a:ea typeface="Calibri"/>
                <a:cs typeface="Calibri"/>
                <a:sym typeface="Calibri"/>
              </a:rPr>
              <a:t>Puedes pagar la factura de la luz por Internet</a:t>
            </a:r>
          </a:p>
          <a:p>
            <a:pPr marL="0" lvl="0" indent="0" algn="just" rtl="0">
              <a:lnSpc>
                <a:spcPct val="115000"/>
              </a:lnSpc>
              <a:spcBef>
                <a:spcPts val="0"/>
              </a:spcBef>
              <a:spcAft>
                <a:spcPts val="0"/>
              </a:spcAft>
              <a:buSzPts val="1100"/>
              <a:buNone/>
            </a:pPr>
            <a:r>
              <a:rPr lang="es-ES" sz="2000">
                <a:solidFill>
                  <a:schemeClr val="dk1"/>
                </a:solidFill>
                <a:latin typeface="Calibri"/>
                <a:ea typeface="Calibri"/>
                <a:cs typeface="Calibri"/>
                <a:sym typeface="Calibri"/>
              </a:rPr>
              <a:t>Puedes reservar una visita a un museo</a:t>
            </a:r>
          </a:p>
          <a:p>
            <a:pPr marL="0" lvl="0" indent="0" algn="just" rtl="0">
              <a:lnSpc>
                <a:spcPct val="115000"/>
              </a:lnSpc>
              <a:spcBef>
                <a:spcPts val="0"/>
              </a:spcBef>
              <a:spcAft>
                <a:spcPts val="0"/>
              </a:spcAft>
              <a:buSzPts val="1100"/>
              <a:buNone/>
            </a:pPr>
            <a:r>
              <a:rPr lang="es-ES" sz="2000">
                <a:solidFill>
                  <a:schemeClr val="dk1"/>
                </a:solidFill>
                <a:latin typeface="Calibri"/>
                <a:ea typeface="Calibri"/>
                <a:cs typeface="Calibri"/>
                <a:sym typeface="Calibri"/>
              </a:rPr>
              <a:t>Puedes reservar una cita con el dentista</a:t>
            </a:r>
          </a:p>
          <a:p>
            <a:pPr marL="0" lvl="0" indent="0" algn="just" rtl="0">
              <a:lnSpc>
                <a:spcPct val="115000"/>
              </a:lnSpc>
              <a:spcBef>
                <a:spcPts val="0"/>
              </a:spcBef>
              <a:spcAft>
                <a:spcPts val="0"/>
              </a:spcAft>
              <a:buSzPts val="1100"/>
              <a:buNone/>
            </a:pPr>
            <a:r>
              <a:rPr lang="es-ES" sz="2000">
                <a:solidFill>
                  <a:schemeClr val="dk1"/>
                </a:solidFill>
                <a:latin typeface="Calibri"/>
                <a:ea typeface="Calibri"/>
                <a:cs typeface="Calibri"/>
                <a:sym typeface="Calibri"/>
              </a:rPr>
              <a:t>Puedes firmar una petición en línea</a:t>
            </a:r>
            <a:endParaRPr sz="2000">
              <a:solidFill>
                <a:schemeClr val="dk1"/>
              </a:solidFill>
              <a:latin typeface="Calibri"/>
              <a:ea typeface="Calibri"/>
              <a:cs typeface="Calibri"/>
              <a:sym typeface="Calibri"/>
            </a:endParaRPr>
          </a:p>
        </p:txBody>
      </p:sp>
      <p:pic>
        <p:nvPicPr>
          <p:cNvPr id="161" name="Google Shape;161;g1b421fe326f_0_26"/>
          <p:cNvPicPr preferRelativeResize="0"/>
          <p:nvPr/>
        </p:nvPicPr>
        <p:blipFill>
          <a:blip r:embed="rId6">
            <a:alphaModFix/>
          </a:blip>
          <a:stretch>
            <a:fillRect/>
          </a:stretch>
        </p:blipFill>
        <p:spPr>
          <a:xfrm>
            <a:off x="5642525" y="2358950"/>
            <a:ext cx="1800300" cy="1818035"/>
          </a:xfrm>
          <a:prstGeom prst="rect">
            <a:avLst/>
          </a:prstGeom>
          <a:noFill/>
          <a:ln>
            <a:noFill/>
          </a:ln>
        </p:spPr>
      </p:pic>
      <p:pic>
        <p:nvPicPr>
          <p:cNvPr id="13" name="Imagen 12">
            <a:extLst>
              <a:ext uri="{FF2B5EF4-FFF2-40B4-BE49-F238E27FC236}">
                <a16:creationId xmlns:a16="http://schemas.microsoft.com/office/drawing/2014/main" id="{39302447-E9A8-4587-B99D-1AA65A3EF275}"/>
              </a:ext>
            </a:extLst>
          </p:cNvPr>
          <p:cNvPicPr>
            <a:picLocks noChangeAspect="1"/>
          </p:cNvPicPr>
          <p:nvPr/>
        </p:nvPicPr>
        <p:blipFill>
          <a:blip r:embed="rId7"/>
          <a:stretch>
            <a:fillRect/>
          </a:stretch>
        </p:blipFill>
        <p:spPr>
          <a:xfrm>
            <a:off x="412850" y="182893"/>
            <a:ext cx="1174045" cy="246062"/>
          </a:xfrm>
          <a:prstGeom prst="rect">
            <a:avLst/>
          </a:prstGeom>
          <a:solidFill>
            <a:schemeClr val="bg1"/>
          </a:solidFill>
          <a:ln>
            <a:solidFill>
              <a:schemeClr val="bg1"/>
            </a:solidFill>
          </a:ln>
        </p:spPr>
      </p:pic>
    </p:spTree>
  </p:cSld>
  <p:clrMapOvr>
    <a:masterClrMapping/>
  </p:clrMapOvr>
  <p:transition>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3"/>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400"/>
              <a:buFont typeface="Calibri"/>
              <a:buNone/>
            </a:pPr>
            <a:r>
              <a:rPr lang="en-US" sz="2400" b="1">
                <a:solidFill>
                  <a:schemeClr val="lt1"/>
                </a:solidFill>
              </a:rPr>
              <a:t>1.4      Autoevaluación</a:t>
            </a:r>
            <a:endParaRPr sz="2400">
              <a:solidFill>
                <a:schemeClr val="lt1"/>
              </a:solidFill>
            </a:endParaRPr>
          </a:p>
        </p:txBody>
      </p:sp>
      <p:sp>
        <p:nvSpPr>
          <p:cNvPr id="170" name="Google Shape;170;p3"/>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5</a:t>
            </a:r>
            <a:endParaRPr/>
          </a:p>
        </p:txBody>
      </p:sp>
      <p:pic>
        <p:nvPicPr>
          <p:cNvPr id="171" name="Google Shape;171;p3"/>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72" name="Google Shape;172;p3"/>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2021-1-IT02-KA220-ADU-000035139</a:t>
            </a:r>
            <a:endParaRPr sz="1200">
              <a:solidFill>
                <a:schemeClr val="lt1"/>
              </a:solidFill>
              <a:latin typeface="Calibri"/>
              <a:ea typeface="Calibri"/>
              <a:cs typeface="Calibri"/>
              <a:sym typeface="Calibri"/>
            </a:endParaRPr>
          </a:p>
        </p:txBody>
      </p:sp>
      <p:pic>
        <p:nvPicPr>
          <p:cNvPr id="173" name="Google Shape;173;p3"/>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74" name="Google Shape;174;p3"/>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75" name="Google Shape;175;p3"/>
          <p:cNvSpPr txBox="1"/>
          <p:nvPr/>
        </p:nvSpPr>
        <p:spPr>
          <a:xfrm>
            <a:off x="539550" y="1837150"/>
            <a:ext cx="5761800" cy="255450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1100"/>
              <a:buFont typeface="Arial"/>
              <a:buNone/>
            </a:pPr>
            <a:r>
              <a:rPr lang="es-ES" sz="2000">
                <a:solidFill>
                  <a:schemeClr val="dk1"/>
                </a:solidFill>
                <a:latin typeface="Calibri"/>
                <a:ea typeface="Calibri"/>
                <a:cs typeface="Calibri"/>
                <a:sym typeface="Calibri"/>
              </a:rPr>
              <a:t>¿Cuánto sabes sobre administración electrónica?</a:t>
            </a:r>
          </a:p>
          <a:p>
            <a:pPr marL="0" marR="0" lvl="0" indent="0" algn="just" rtl="0">
              <a:spcBef>
                <a:spcPts val="0"/>
              </a:spcBef>
              <a:spcAft>
                <a:spcPts val="0"/>
              </a:spcAft>
              <a:buClr>
                <a:schemeClr val="dk1"/>
              </a:buClr>
              <a:buSzPts val="1100"/>
              <a:buFont typeface="Arial"/>
              <a:buNone/>
            </a:pPr>
            <a:r>
              <a:rPr lang="es-ES" sz="2000">
                <a:solidFill>
                  <a:schemeClr val="dk1"/>
                </a:solidFill>
                <a:latin typeface="Calibri"/>
                <a:ea typeface="Calibri"/>
                <a:cs typeface="Calibri"/>
                <a:sym typeface="Calibri"/>
              </a:rPr>
              <a:t>¿Hasta qué punto sabes utilizar un PC?</a:t>
            </a:r>
          </a:p>
          <a:p>
            <a:pPr marL="0" marR="0" lvl="0" indent="0" algn="just" rtl="0">
              <a:spcBef>
                <a:spcPts val="0"/>
              </a:spcBef>
              <a:spcAft>
                <a:spcPts val="0"/>
              </a:spcAft>
              <a:buClr>
                <a:schemeClr val="dk1"/>
              </a:buClr>
              <a:buSzPts val="1100"/>
              <a:buFont typeface="Arial"/>
              <a:buNone/>
            </a:pPr>
            <a:r>
              <a:rPr lang="es-ES" sz="2000">
                <a:solidFill>
                  <a:schemeClr val="dk1"/>
                </a:solidFill>
                <a:latin typeface="Calibri"/>
                <a:ea typeface="Calibri"/>
                <a:cs typeface="Calibri"/>
                <a:sym typeface="Calibri"/>
              </a:rPr>
              <a:t>¿Te sientes autónomo en el uso de las aplicaciones de la administración electrónica?</a:t>
            </a:r>
          </a:p>
          <a:p>
            <a:pPr marL="0" marR="0" lvl="0" indent="0" algn="just" rtl="0">
              <a:spcBef>
                <a:spcPts val="0"/>
              </a:spcBef>
              <a:spcAft>
                <a:spcPts val="0"/>
              </a:spcAft>
              <a:buClr>
                <a:schemeClr val="dk1"/>
              </a:buClr>
              <a:buSzPts val="1100"/>
              <a:buFont typeface="Arial"/>
              <a:buNone/>
            </a:pPr>
            <a:endParaRPr lang="es-ES" sz="200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1100"/>
              <a:buFont typeface="Arial"/>
              <a:buNone/>
            </a:pPr>
            <a:endParaRPr lang="es-ES" sz="200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1100"/>
              <a:buFont typeface="Arial"/>
              <a:buNone/>
            </a:pPr>
            <a:r>
              <a:rPr lang="es-ES" sz="2000">
                <a:solidFill>
                  <a:schemeClr val="dk1"/>
                </a:solidFill>
                <a:latin typeface="Calibri"/>
                <a:ea typeface="Calibri"/>
                <a:cs typeface="Calibri"/>
                <a:sym typeface="Calibri"/>
              </a:rPr>
              <a:t>Rellena la autoevaluación para saber </a:t>
            </a:r>
          </a:p>
          <a:p>
            <a:pPr marL="0" marR="0" lvl="0" indent="0" algn="just" rtl="0">
              <a:spcBef>
                <a:spcPts val="0"/>
              </a:spcBef>
              <a:spcAft>
                <a:spcPts val="0"/>
              </a:spcAft>
              <a:buClr>
                <a:schemeClr val="dk1"/>
              </a:buClr>
              <a:buSzPts val="1100"/>
              <a:buFont typeface="Arial"/>
              <a:buNone/>
            </a:pPr>
            <a:r>
              <a:rPr lang="es-ES" sz="2000">
                <a:solidFill>
                  <a:schemeClr val="dk1"/>
                </a:solidFill>
                <a:latin typeface="Calibri"/>
                <a:ea typeface="Calibri"/>
                <a:cs typeface="Calibri"/>
                <a:sym typeface="Calibri"/>
              </a:rPr>
              <a:t>tu grado de confianza con estas herramientas</a:t>
            </a:r>
            <a:endParaRPr sz="2000">
              <a:solidFill>
                <a:schemeClr val="dk1"/>
              </a:solidFill>
              <a:latin typeface="Calibri"/>
              <a:ea typeface="Calibri"/>
              <a:cs typeface="Calibri"/>
              <a:sym typeface="Calibri"/>
            </a:endParaRPr>
          </a:p>
        </p:txBody>
      </p:sp>
      <p:pic>
        <p:nvPicPr>
          <p:cNvPr id="176" name="Google Shape;176;p3"/>
          <p:cNvPicPr preferRelativeResize="0"/>
          <p:nvPr/>
        </p:nvPicPr>
        <p:blipFill>
          <a:blip r:embed="rId6">
            <a:alphaModFix/>
          </a:blip>
          <a:stretch>
            <a:fillRect/>
          </a:stretch>
        </p:blipFill>
        <p:spPr>
          <a:xfrm>
            <a:off x="5636258" y="3144913"/>
            <a:ext cx="2711226" cy="1029500"/>
          </a:xfrm>
          <a:prstGeom prst="rect">
            <a:avLst/>
          </a:prstGeom>
          <a:noFill/>
          <a:ln>
            <a:noFill/>
          </a:ln>
        </p:spPr>
      </p:pic>
      <p:pic>
        <p:nvPicPr>
          <p:cNvPr id="12" name="Imagen 11">
            <a:extLst>
              <a:ext uri="{FF2B5EF4-FFF2-40B4-BE49-F238E27FC236}">
                <a16:creationId xmlns:a16="http://schemas.microsoft.com/office/drawing/2014/main" id="{D47B0819-4F7F-F7EC-DBF3-C7C28223CB80}"/>
              </a:ext>
            </a:extLst>
          </p:cNvPr>
          <p:cNvPicPr>
            <a:picLocks noChangeAspect="1"/>
          </p:cNvPicPr>
          <p:nvPr/>
        </p:nvPicPr>
        <p:blipFill>
          <a:blip r:embed="rId7"/>
          <a:stretch>
            <a:fillRect/>
          </a:stretch>
        </p:blipFill>
        <p:spPr>
          <a:xfrm>
            <a:off x="412850" y="182893"/>
            <a:ext cx="1174045" cy="246062"/>
          </a:xfrm>
          <a:prstGeom prst="rect">
            <a:avLst/>
          </a:prstGeom>
          <a:solidFill>
            <a:schemeClr val="bg1"/>
          </a:solidFill>
          <a:ln>
            <a:solidFill>
              <a:schemeClr val="bg1"/>
            </a:solidFill>
          </a:ln>
        </p:spPr>
      </p:pic>
    </p:spTree>
  </p:cSld>
  <p:clrMapOvr>
    <a:masterClrMapping/>
  </p:clrMapOvr>
  <p:transition>
    <p:push dir="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2"/>
        <p:cNvGrpSpPr/>
        <p:nvPr/>
      </p:nvGrpSpPr>
      <p:grpSpPr>
        <a:xfrm>
          <a:off x="0" y="0"/>
          <a:ext cx="0" cy="0"/>
          <a:chOff x="0" y="0"/>
          <a:chExt cx="0" cy="0"/>
        </a:xfrm>
      </p:grpSpPr>
      <p:grpSp>
        <p:nvGrpSpPr>
          <p:cNvPr id="183" name="Google Shape;183;p4"/>
          <p:cNvGrpSpPr/>
          <p:nvPr/>
        </p:nvGrpSpPr>
        <p:grpSpPr>
          <a:xfrm>
            <a:off x="3491883" y="-20537"/>
            <a:ext cx="5643857" cy="4925766"/>
            <a:chOff x="0" y="0"/>
            <a:chExt cx="31136" cy="95943"/>
          </a:xfrm>
        </p:grpSpPr>
        <p:sp>
          <p:nvSpPr>
            <p:cNvPr id="184" name="Google Shape;184;p4"/>
            <p:cNvSpPr/>
            <p:nvPr/>
          </p:nvSpPr>
          <p:spPr>
            <a:xfrm>
              <a:off x="138" y="0"/>
              <a:ext cx="30998" cy="23774"/>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85" name="Google Shape;185;p4"/>
            <p:cNvSpPr/>
            <p:nvPr/>
          </p:nvSpPr>
          <p:spPr>
            <a:xfrm>
              <a:off x="0" y="67610"/>
              <a:ext cx="30895" cy="28333"/>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186" name="Google Shape;186;p4"/>
          <p:cNvSpPr/>
          <p:nvPr/>
        </p:nvSpPr>
        <p:spPr>
          <a:xfrm>
            <a:off x="3816424" y="260960"/>
            <a:ext cx="5364088" cy="3847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 b="1">
                <a:solidFill>
                  <a:schemeClr val="lt1"/>
                </a:solidFill>
                <a:latin typeface="Calibri"/>
                <a:ea typeface="Calibri"/>
                <a:cs typeface="Calibri"/>
                <a:sym typeface="Calibri"/>
              </a:rPr>
              <a:t>Project No: 2021-1-DE02-KA220-VET-000030542</a:t>
            </a:r>
            <a:endParaRPr/>
          </a:p>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87" name="Google Shape;187;p4"/>
          <p:cNvSpPr txBox="1"/>
          <p:nvPr/>
        </p:nvSpPr>
        <p:spPr>
          <a:xfrm>
            <a:off x="1115616" y="3626762"/>
            <a:ext cx="243731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EA535"/>
                </a:solidFill>
                <a:latin typeface="Calibri"/>
                <a:ea typeface="Calibri"/>
                <a:cs typeface="Calibri"/>
                <a:sym typeface="Calibri"/>
              </a:rPr>
              <a:t>¡Síguenos en Facebook!</a:t>
            </a:r>
            <a:br>
              <a:rPr lang="en-US" sz="1800" b="1">
                <a:solidFill>
                  <a:srgbClr val="0EA535"/>
                </a:solidFill>
                <a:latin typeface="Calibri"/>
                <a:ea typeface="Calibri"/>
                <a:cs typeface="Calibri"/>
                <a:sym typeface="Calibri"/>
              </a:rPr>
            </a:br>
            <a:br>
              <a:rPr lang="en-US" sz="1800" b="1">
                <a:solidFill>
                  <a:srgbClr val="0EA535"/>
                </a:solidFill>
                <a:latin typeface="Calibri"/>
                <a:ea typeface="Calibri"/>
                <a:cs typeface="Calibri"/>
                <a:sym typeface="Calibri"/>
              </a:rPr>
            </a:br>
            <a:endParaRPr sz="1800">
              <a:solidFill>
                <a:srgbClr val="0EA535"/>
              </a:solidFill>
              <a:latin typeface="Calibri"/>
              <a:ea typeface="Calibri"/>
              <a:cs typeface="Calibri"/>
              <a:sym typeface="Calibri"/>
            </a:endParaRPr>
          </a:p>
        </p:txBody>
      </p:sp>
      <p:sp>
        <p:nvSpPr>
          <p:cNvPr id="188" name="Google Shape;188;p4"/>
          <p:cNvSpPr/>
          <p:nvPr/>
        </p:nvSpPr>
        <p:spPr>
          <a:xfrm>
            <a:off x="-701316" y="878437"/>
            <a:ext cx="5364088"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1F108C"/>
                </a:solidFill>
                <a:latin typeface="Play"/>
                <a:ea typeface="Play"/>
                <a:cs typeface="Play"/>
                <a:sym typeface="Play"/>
              </a:rPr>
              <a:t>      Gracias!</a:t>
            </a:r>
            <a:endParaRPr/>
          </a:p>
          <a:p>
            <a:pPr marL="0" marR="0" lvl="0" indent="0" algn="ctr" rtl="0">
              <a:spcBef>
                <a:spcPts val="0"/>
              </a:spcBef>
              <a:spcAft>
                <a:spcPts val="0"/>
              </a:spcAft>
              <a:buNone/>
            </a:pPr>
            <a:endParaRPr sz="4400" b="1">
              <a:solidFill>
                <a:srgbClr val="1F108C"/>
              </a:solidFill>
              <a:latin typeface="Play"/>
              <a:ea typeface="Play"/>
              <a:cs typeface="Play"/>
              <a:sym typeface="Play"/>
            </a:endParaRPr>
          </a:p>
        </p:txBody>
      </p:sp>
      <p:sp>
        <p:nvSpPr>
          <p:cNvPr id="189" name="Google Shape;189;p4"/>
          <p:cNvSpPr/>
          <p:nvPr/>
        </p:nvSpPr>
        <p:spPr>
          <a:xfrm>
            <a:off x="1497572" y="4782848"/>
            <a:ext cx="4514588" cy="36163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 b="1">
                <a:solidFill>
                  <a:schemeClr val="dk1"/>
                </a:solidFill>
                <a:latin typeface="Calibri"/>
                <a:ea typeface="Calibri"/>
                <a:cs typeface="Calibri"/>
                <a:sym typeface="Calibri"/>
              </a:rPr>
              <a:t>Proyecto No: 2021-1-IT02-KA220-ADU-000035139</a:t>
            </a:r>
            <a:endParaRPr sz="800">
              <a:solidFill>
                <a:srgbClr val="5324D6"/>
              </a:solidFill>
              <a:latin typeface="Calibri"/>
              <a:ea typeface="Calibri"/>
              <a:cs typeface="Calibri"/>
              <a:sym typeface="Calibri"/>
            </a:endParaRPr>
          </a:p>
          <a:p>
            <a:pPr marL="0" marR="0" lvl="0" indent="0" algn="ctr" rtl="0">
              <a:spcBef>
                <a:spcPts val="0"/>
              </a:spcBef>
              <a:spcAft>
                <a:spcPts val="0"/>
              </a:spcAft>
              <a:buNone/>
            </a:pPr>
            <a:endParaRPr sz="1050">
              <a:solidFill>
                <a:srgbClr val="5324D6"/>
              </a:solidFill>
              <a:latin typeface="Calibri"/>
              <a:ea typeface="Calibri"/>
              <a:cs typeface="Calibri"/>
              <a:sym typeface="Calibri"/>
            </a:endParaRPr>
          </a:p>
        </p:txBody>
      </p:sp>
      <p:pic>
        <p:nvPicPr>
          <p:cNvPr id="190" name="Google Shape;190;p4"/>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191" name="Google Shape;191;p4" descr="Qr code&#10;&#10;Description automatically generated"/>
          <p:cNvPicPr preferRelativeResize="0"/>
          <p:nvPr/>
        </p:nvPicPr>
        <p:blipFill rotWithShape="1">
          <a:blip r:embed="rId5">
            <a:alphaModFix/>
          </a:blip>
          <a:srcRect/>
          <a:stretch/>
        </p:blipFill>
        <p:spPr>
          <a:xfrm>
            <a:off x="1086453" y="1771260"/>
            <a:ext cx="2437314" cy="1600980"/>
          </a:xfrm>
          <a:prstGeom prst="rect">
            <a:avLst/>
          </a:prstGeom>
          <a:noFill/>
          <a:ln>
            <a:noFill/>
          </a:ln>
        </p:spPr>
      </p:pic>
      <p:pic>
        <p:nvPicPr>
          <p:cNvPr id="12" name="Imagen 11">
            <a:extLst>
              <a:ext uri="{FF2B5EF4-FFF2-40B4-BE49-F238E27FC236}">
                <a16:creationId xmlns:a16="http://schemas.microsoft.com/office/drawing/2014/main" id="{1F8555A7-286D-9BAD-D2BF-189DB420497B}"/>
              </a:ext>
            </a:extLst>
          </p:cNvPr>
          <p:cNvPicPr>
            <a:picLocks noChangeAspect="1"/>
          </p:cNvPicPr>
          <p:nvPr/>
        </p:nvPicPr>
        <p:blipFill>
          <a:blip r:embed="rId6"/>
          <a:stretch>
            <a:fillRect/>
          </a:stretch>
        </p:blipFill>
        <p:spPr>
          <a:xfrm>
            <a:off x="6498468" y="4673415"/>
            <a:ext cx="1889959" cy="396107"/>
          </a:xfrm>
          <a:prstGeom prst="rect">
            <a:avLst/>
          </a:prstGeom>
          <a:solidFill>
            <a:schemeClr val="bg1"/>
          </a:solidFill>
          <a:ln>
            <a:solidFill>
              <a:schemeClr val="bg1"/>
            </a:solidFill>
          </a:ln>
        </p:spPr>
      </p:pic>
    </p:spTree>
  </p:cSld>
  <p:clrMapOvr>
    <a:masterClrMapping/>
  </p:clrMapOvr>
  <p:transition>
    <p:push dir="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7"/>
        <p:cNvGrpSpPr/>
        <p:nvPr/>
      </p:nvGrpSpPr>
      <p:grpSpPr>
        <a:xfrm>
          <a:off x="0" y="0"/>
          <a:ext cx="0" cy="0"/>
          <a:chOff x="0" y="0"/>
          <a:chExt cx="0" cy="0"/>
        </a:xfrm>
      </p:grpSpPr>
      <p:sp>
        <p:nvSpPr>
          <p:cNvPr id="198" name="Google Shape;198;g1b421fe326f_0_56"/>
          <p:cNvSpPr/>
          <p:nvPr/>
        </p:nvSpPr>
        <p:spPr>
          <a:xfrm>
            <a:off x="0" y="4731990"/>
            <a:ext cx="91440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9" name="Google Shape;199;g1b421fe326f_0_56"/>
          <p:cNvSpPr txBox="1">
            <a:spLocks noGrp="1"/>
          </p:cNvSpPr>
          <p:nvPr>
            <p:ph type="ctrTitle"/>
          </p:nvPr>
        </p:nvSpPr>
        <p:spPr>
          <a:xfrm>
            <a:off x="5335950" y="1480012"/>
            <a:ext cx="3895800" cy="1102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F108C"/>
              </a:buClr>
              <a:buSzPts val="3600"/>
              <a:buFont typeface="Calibri"/>
              <a:buNone/>
            </a:pPr>
            <a:r>
              <a:rPr lang="en-US" sz="3600" b="1">
                <a:solidFill>
                  <a:srgbClr val="1F108C"/>
                </a:solidFill>
              </a:rPr>
              <a:t>Alfabetización digital</a:t>
            </a:r>
            <a:endParaRPr sz="3600" b="1">
              <a:solidFill>
                <a:srgbClr val="1F108C"/>
              </a:solidFill>
            </a:endParaRPr>
          </a:p>
        </p:txBody>
      </p:sp>
      <p:sp>
        <p:nvSpPr>
          <p:cNvPr id="200" name="Google Shape;200;g1b421fe326f_0_56"/>
          <p:cNvSpPr/>
          <p:nvPr/>
        </p:nvSpPr>
        <p:spPr>
          <a:xfrm>
            <a:off x="1296103" y="4819150"/>
            <a:ext cx="5364000" cy="253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50">
                <a:solidFill>
                  <a:srgbClr val="1F108C"/>
                </a:solidFill>
                <a:latin typeface="Calibri"/>
                <a:ea typeface="Calibri"/>
                <a:cs typeface="Calibri"/>
                <a:sym typeface="Calibri"/>
              </a:rPr>
              <a:t>                Desarrollado por Polygonal   |     </a:t>
            </a:r>
            <a:r>
              <a:rPr lang="en-US" sz="900">
                <a:solidFill>
                  <a:srgbClr val="1F108C"/>
                </a:solidFill>
                <a:latin typeface="Calibri"/>
                <a:ea typeface="Calibri"/>
                <a:cs typeface="Calibri"/>
                <a:sym typeface="Calibri"/>
              </a:rPr>
              <a:t>Dic, 2022</a:t>
            </a:r>
            <a:endParaRPr/>
          </a:p>
        </p:txBody>
      </p:sp>
      <p:sp>
        <p:nvSpPr>
          <p:cNvPr id="201" name="Google Shape;201;g1b421fe326f_0_56"/>
          <p:cNvSpPr txBox="1">
            <a:spLocks noGrp="1"/>
          </p:cNvSpPr>
          <p:nvPr>
            <p:ph type="subTitle" idx="1"/>
          </p:nvPr>
        </p:nvSpPr>
        <p:spPr>
          <a:xfrm>
            <a:off x="5275291" y="2718658"/>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spcBef>
                <a:spcPts val="0"/>
              </a:spcBef>
              <a:spcAft>
                <a:spcPts val="0"/>
              </a:spcAft>
              <a:buClr>
                <a:srgbClr val="1F108C"/>
              </a:buClr>
              <a:buSzPct val="100000"/>
              <a:buNone/>
            </a:pPr>
            <a:r>
              <a:rPr lang="es-ES" sz="8000" b="1">
                <a:solidFill>
                  <a:srgbClr val="1F108C"/>
                </a:solidFill>
              </a:rPr>
              <a:t>Lección 2. Introducción a la ciberseguridad</a:t>
            </a:r>
            <a:endParaRPr/>
          </a:p>
          <a:p>
            <a:pPr marL="0" lvl="0" indent="0" algn="ctr" rtl="0">
              <a:spcBef>
                <a:spcPts val="360"/>
              </a:spcBef>
              <a:spcAft>
                <a:spcPts val="0"/>
              </a:spcAft>
              <a:buClr>
                <a:srgbClr val="888888"/>
              </a:buClr>
              <a:buSzPct val="100000"/>
              <a:buNone/>
            </a:pPr>
            <a:endParaRPr sz="7200" b="1">
              <a:solidFill>
                <a:srgbClr val="1F108C"/>
              </a:solidFill>
            </a:endParaRPr>
          </a:p>
          <a:p>
            <a:pPr marL="0" lvl="0" indent="0" algn="ctr" rtl="0">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spcBef>
                <a:spcPts val="160"/>
              </a:spcBef>
              <a:spcAft>
                <a:spcPts val="0"/>
              </a:spcAft>
              <a:buClr>
                <a:srgbClr val="5324D6"/>
              </a:buClr>
              <a:buSzPct val="100000"/>
              <a:buNone/>
            </a:pPr>
            <a:r>
              <a:rPr lang="en-US">
                <a:solidFill>
                  <a:srgbClr val="5324D6"/>
                </a:solidFill>
              </a:rPr>
              <a:t> </a:t>
            </a:r>
            <a:endParaRPr/>
          </a:p>
        </p:txBody>
      </p:sp>
      <p:pic>
        <p:nvPicPr>
          <p:cNvPr id="202" name="Google Shape;202;g1b421fe326f_0_56" descr="Logo&#10;&#10;Description automatically generated with medium confidence"/>
          <p:cNvPicPr preferRelativeResize="0"/>
          <p:nvPr/>
        </p:nvPicPr>
        <p:blipFill rotWithShape="1">
          <a:blip r:embed="rId4">
            <a:alphaModFix/>
          </a:blip>
          <a:srcRect/>
          <a:stretch/>
        </p:blipFill>
        <p:spPr>
          <a:xfrm>
            <a:off x="6078844" y="-9534"/>
            <a:ext cx="3065157" cy="1354107"/>
          </a:xfrm>
          <a:prstGeom prst="rect">
            <a:avLst/>
          </a:prstGeom>
          <a:noFill/>
          <a:ln>
            <a:noFill/>
          </a:ln>
        </p:spPr>
      </p:pic>
      <p:grpSp>
        <p:nvGrpSpPr>
          <p:cNvPr id="203" name="Google Shape;203;g1b421fe326f_0_56"/>
          <p:cNvGrpSpPr/>
          <p:nvPr/>
        </p:nvGrpSpPr>
        <p:grpSpPr>
          <a:xfrm>
            <a:off x="251520" y="-9534"/>
            <a:ext cx="8919571" cy="5260856"/>
            <a:chOff x="216024" y="-27709"/>
            <a:chExt cx="8919571" cy="5260856"/>
          </a:xfrm>
        </p:grpSpPr>
        <p:sp>
          <p:nvSpPr>
            <p:cNvPr id="204" name="Google Shape;204;g1b421fe326f_0_56"/>
            <p:cNvSpPr/>
            <p:nvPr/>
          </p:nvSpPr>
          <p:spPr>
            <a:xfrm>
              <a:off x="3516895" y="-27709"/>
              <a:ext cx="5618700" cy="1220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205" name="Google Shape;205;g1b421fe326f_0_56"/>
            <p:cNvPicPr preferRelativeResize="0"/>
            <p:nvPr/>
          </p:nvPicPr>
          <p:blipFill rotWithShape="1">
            <a:blip r:embed="rId5">
              <a:alphaModFix/>
            </a:blip>
            <a:srcRect/>
            <a:stretch/>
          </p:blipFill>
          <p:spPr>
            <a:xfrm>
              <a:off x="6491202" y="4812141"/>
              <a:ext cx="590911" cy="168502"/>
            </a:xfrm>
            <a:prstGeom prst="rect">
              <a:avLst/>
            </a:prstGeom>
            <a:noFill/>
            <a:ln>
              <a:noFill/>
            </a:ln>
          </p:spPr>
        </p:pic>
        <p:sp>
          <p:nvSpPr>
            <p:cNvPr id="206" name="Google Shape;206;g1b421fe326f_0_56"/>
            <p:cNvSpPr/>
            <p:nvPr/>
          </p:nvSpPr>
          <p:spPr>
            <a:xfrm>
              <a:off x="216024" y="4842034"/>
              <a:ext cx="3015000" cy="3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00" b="1" i="0" u="none" strike="noStrike" cap="none">
                  <a:solidFill>
                    <a:srgbClr val="1F108C"/>
                  </a:solidFill>
                  <a:latin typeface="Calibri"/>
                  <a:ea typeface="Calibri"/>
                  <a:cs typeface="Calibri"/>
                  <a:sym typeface="Calibri"/>
                </a:rPr>
                <a:t>Proyecto No: </a:t>
              </a:r>
              <a:r>
                <a:rPr lang="en-US" sz="600" b="0" i="0" u="none" strike="noStrike" cap="none">
                  <a:solidFill>
                    <a:srgbClr val="1F108C"/>
                  </a:solidFill>
                  <a:latin typeface="Calibri"/>
                  <a:ea typeface="Calibri"/>
                  <a:cs typeface="Calibri"/>
                  <a:sym typeface="Calibri"/>
                </a:rPr>
                <a:t>2021-1-IT02-KA220-ADU-000035139</a:t>
              </a:r>
              <a:endParaRPr sz="600">
                <a:solidFill>
                  <a:srgbClr val="1F108C"/>
                </a:solidFill>
                <a:latin typeface="Calibri"/>
                <a:ea typeface="Calibri"/>
                <a:cs typeface="Calibri"/>
                <a:sym typeface="Calibri"/>
              </a:endParaRPr>
            </a:p>
            <a:p>
              <a:pPr marL="0" marR="0" lvl="0" indent="0" algn="ctr" rtl="0">
                <a:spcBef>
                  <a:spcPts val="0"/>
                </a:spcBef>
                <a:spcAft>
                  <a:spcPts val="0"/>
                </a:spcAft>
                <a:buNone/>
              </a:pPr>
              <a:endParaRPr sz="1050">
                <a:solidFill>
                  <a:srgbClr val="5324D6"/>
                </a:solidFill>
                <a:latin typeface="Calibri"/>
                <a:ea typeface="Calibri"/>
                <a:cs typeface="Calibri"/>
                <a:sym typeface="Calibri"/>
              </a:endParaRPr>
            </a:p>
          </p:txBody>
        </p:sp>
        <p:sp>
          <p:nvSpPr>
            <p:cNvPr id="207" name="Google Shape;207;g1b421fe326f_0_56"/>
            <p:cNvSpPr txBox="1"/>
            <p:nvPr/>
          </p:nvSpPr>
          <p:spPr>
            <a:xfrm>
              <a:off x="7056784" y="4786747"/>
              <a:ext cx="1912500" cy="4464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00">
                  <a:solidFill>
                    <a:srgbClr val="033782"/>
                  </a:solidFill>
                  <a:latin typeface="Calibri"/>
                  <a:ea typeface="Calibri"/>
                  <a:cs typeface="Calibri"/>
                  <a:sym typeface="Calibri"/>
                </a:rPr>
                <a:t>This project has been funded with the support of the European Commission. This publication reflects the views only of the author and the Commission cannot be held responsible for any use which may be made of the information contained therein.</a:t>
              </a:r>
              <a:endParaRPr sz="300">
                <a:solidFill>
                  <a:srgbClr val="033782"/>
                </a:solidFill>
                <a:latin typeface="Calibri"/>
                <a:ea typeface="Calibri"/>
                <a:cs typeface="Calibri"/>
                <a:sym typeface="Calibri"/>
              </a:endParaRPr>
            </a:p>
            <a:p>
              <a:pPr marL="0" marR="0" lvl="0" indent="0" algn="just" rtl="0">
                <a:spcBef>
                  <a:spcPts val="0"/>
                </a:spcBef>
                <a:spcAft>
                  <a:spcPts val="0"/>
                </a:spcAft>
                <a:buNone/>
              </a:pPr>
              <a:endParaRPr sz="1400">
                <a:solidFill>
                  <a:schemeClr val="dk1"/>
                </a:solidFill>
                <a:latin typeface="Calibri"/>
                <a:ea typeface="Calibri"/>
                <a:cs typeface="Calibri"/>
                <a:sym typeface="Calibri"/>
              </a:endParaRPr>
            </a:p>
          </p:txBody>
        </p:sp>
      </p:grpSp>
      <p:sp>
        <p:nvSpPr>
          <p:cNvPr id="209" name="Google Shape;209;g1b421fe326f_0_56"/>
          <p:cNvSpPr txBox="1"/>
          <p:nvPr/>
        </p:nvSpPr>
        <p:spPr>
          <a:xfrm>
            <a:off x="5540400" y="3686686"/>
            <a:ext cx="3486900" cy="959207"/>
          </a:xfrm>
          <a:prstGeom prst="rect">
            <a:avLst/>
          </a:prstGeom>
          <a:noFill/>
          <a:ln>
            <a:noFill/>
          </a:ln>
        </p:spPr>
        <p:txBody>
          <a:bodyPr spcFirstLastPara="1" wrap="square" lIns="91425" tIns="91425" rIns="91425" bIns="91425" anchor="t" anchorCtr="0">
            <a:spAutoFit/>
          </a:bodyPr>
          <a:lstStyle/>
          <a:p>
            <a:pPr marL="0" lvl="0" indent="0" algn="just" rtl="0">
              <a:lnSpc>
                <a:spcPct val="120000"/>
              </a:lnSpc>
              <a:spcBef>
                <a:spcPts val="0"/>
              </a:spcBef>
              <a:spcAft>
                <a:spcPts val="1000"/>
              </a:spcAft>
              <a:buNone/>
            </a:pPr>
            <a:r>
              <a:rPr lang="es-ES" sz="700">
                <a:solidFill>
                  <a:srgbClr val="00005F"/>
                </a:solidFill>
                <a:latin typeface="Open Sans"/>
                <a:ea typeface="Open Sans"/>
                <a:cs typeface="Open Sans"/>
                <a:sym typeface="Open Sans"/>
              </a:rPr>
              <a:t>Financiado por la Unión Europea. No obstante, los puntos de vista y opiniones expresados son exclusivamente los del autor o autores y no reflejan necesariamente los de la Unión Europea ni los de la Agencia Ejecutiva en el Ámbito Educativo y Cultural Europeo (EACEA). Ni la Unión Europea ni la EACEA pueden ser consideradas responsables de las mismas.</a:t>
            </a:r>
            <a:endParaRPr sz="700">
              <a:solidFill>
                <a:srgbClr val="00005F"/>
              </a:solidFill>
              <a:latin typeface="Open Sans"/>
              <a:ea typeface="Open Sans"/>
              <a:cs typeface="Open Sans"/>
              <a:sym typeface="Open Sans"/>
            </a:endParaRPr>
          </a:p>
        </p:txBody>
      </p:sp>
      <p:pic>
        <p:nvPicPr>
          <p:cNvPr id="14" name="Imagen 13">
            <a:extLst>
              <a:ext uri="{FF2B5EF4-FFF2-40B4-BE49-F238E27FC236}">
                <a16:creationId xmlns:a16="http://schemas.microsoft.com/office/drawing/2014/main" id="{9841D3FA-AD6A-9A86-9220-F5A8D7266B0E}"/>
              </a:ext>
            </a:extLst>
          </p:cNvPr>
          <p:cNvPicPr>
            <a:picLocks noChangeAspect="1"/>
          </p:cNvPicPr>
          <p:nvPr/>
        </p:nvPicPr>
        <p:blipFill>
          <a:blip r:embed="rId6"/>
          <a:stretch>
            <a:fillRect/>
          </a:stretch>
        </p:blipFill>
        <p:spPr>
          <a:xfrm>
            <a:off x="6437377" y="4523046"/>
            <a:ext cx="2455103" cy="514552"/>
          </a:xfrm>
          <a:prstGeom prst="rect">
            <a:avLst/>
          </a:prstGeom>
          <a:solidFill>
            <a:schemeClr val="bg1"/>
          </a:solidFill>
          <a:ln>
            <a:solidFill>
              <a:schemeClr val="bg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1c19a713262_0_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g1c19a713262_0_0"/>
          <p:cNvSpPr txBox="1">
            <a:spLocks noGrp="1"/>
          </p:cNvSpPr>
          <p:nvPr>
            <p:ph type="ctrTitle"/>
          </p:nvPr>
        </p:nvSpPr>
        <p:spPr>
          <a:xfrm>
            <a:off x="412850" y="483525"/>
            <a:ext cx="8665200" cy="1102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400"/>
              <a:buFont typeface="Calibri"/>
              <a:buNone/>
            </a:pPr>
            <a:r>
              <a:rPr lang="es-ES" sz="2400" b="1">
                <a:solidFill>
                  <a:schemeClr val="lt1"/>
                </a:solidFill>
              </a:rPr>
              <a:t>Antes de empezar - Veamos juntos algunos de estos mensajes.</a:t>
            </a:r>
            <a:endParaRPr sz="2400">
              <a:solidFill>
                <a:schemeClr val="lt1"/>
              </a:solidFill>
            </a:endParaRPr>
          </a:p>
        </p:txBody>
      </p:sp>
      <p:sp>
        <p:nvSpPr>
          <p:cNvPr id="217" name="Google Shape;217;g1c19a713262_0_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1</a:t>
            </a:r>
            <a:endParaRPr/>
          </a:p>
        </p:txBody>
      </p:sp>
      <p:pic>
        <p:nvPicPr>
          <p:cNvPr id="218" name="Google Shape;218;g1c19a713262_0_0"/>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19" name="Google Shape;219;g1c19a713262_0_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2021-1-IT02-KA220-ADU-000035139</a:t>
            </a:r>
            <a:endParaRPr sz="1200">
              <a:solidFill>
                <a:schemeClr val="lt1"/>
              </a:solidFill>
              <a:latin typeface="Calibri"/>
              <a:ea typeface="Calibri"/>
              <a:cs typeface="Calibri"/>
              <a:sym typeface="Calibri"/>
            </a:endParaRPr>
          </a:p>
        </p:txBody>
      </p:sp>
      <p:pic>
        <p:nvPicPr>
          <p:cNvPr id="220" name="Google Shape;220;g1c19a713262_0_0"/>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21" name="Google Shape;221;g1c19a713262_0_0"/>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11" name="Imagen 10">
            <a:extLst>
              <a:ext uri="{FF2B5EF4-FFF2-40B4-BE49-F238E27FC236}">
                <a16:creationId xmlns:a16="http://schemas.microsoft.com/office/drawing/2014/main" id="{DB98ED82-E101-D5A9-49D7-D42EA171194A}"/>
              </a:ext>
            </a:extLst>
          </p:cNvPr>
          <p:cNvPicPr>
            <a:picLocks noChangeAspect="1"/>
          </p:cNvPicPr>
          <p:nvPr/>
        </p:nvPicPr>
        <p:blipFill>
          <a:blip r:embed="rId6"/>
          <a:stretch>
            <a:fillRect/>
          </a:stretch>
        </p:blipFill>
        <p:spPr>
          <a:xfrm>
            <a:off x="412850" y="182893"/>
            <a:ext cx="1174045" cy="246062"/>
          </a:xfrm>
          <a:prstGeom prst="rect">
            <a:avLst/>
          </a:prstGeom>
          <a:solidFill>
            <a:schemeClr val="bg1"/>
          </a:solidFill>
          <a:ln>
            <a:solidFill>
              <a:schemeClr val="bg1"/>
            </a:solidFill>
          </a:ln>
        </p:spPr>
      </p:pic>
      <p:pic>
        <p:nvPicPr>
          <p:cNvPr id="5" name="Imagen 4">
            <a:extLst>
              <a:ext uri="{FF2B5EF4-FFF2-40B4-BE49-F238E27FC236}">
                <a16:creationId xmlns:a16="http://schemas.microsoft.com/office/drawing/2014/main" id="{E69C0EE1-181C-2429-AC40-ABFDE964828F}"/>
              </a:ext>
            </a:extLst>
          </p:cNvPr>
          <p:cNvPicPr>
            <a:picLocks noChangeAspect="1"/>
          </p:cNvPicPr>
          <p:nvPr/>
        </p:nvPicPr>
        <p:blipFill rotWithShape="1">
          <a:blip r:embed="rId7"/>
          <a:srcRect l="14340" t="11681" r="16678" b="5073"/>
          <a:stretch/>
        </p:blipFill>
        <p:spPr>
          <a:xfrm>
            <a:off x="2562446" y="1538460"/>
            <a:ext cx="4019107" cy="3429020"/>
          </a:xfrm>
          <a:prstGeom prst="rect">
            <a:avLst/>
          </a:prstGeom>
        </p:spPr>
      </p:pic>
    </p:spTree>
  </p:cSld>
  <p:clrMapOvr>
    <a:masterClrMapping/>
  </p:clrMapOvr>
  <p:transition>
    <p:push dir="r"/>
  </p:transition>
</p:sld>
</file>

<file path=ppt/theme/theme1.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TotalTime>
  <Words>2675</Words>
  <Application>Microsoft Office PowerPoint</Application>
  <PresentationFormat>Προβολή στην οθόνη (16:9)</PresentationFormat>
  <Paragraphs>369</Paragraphs>
  <Slides>44</Slides>
  <Notes>44</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44</vt:i4>
      </vt:variant>
    </vt:vector>
  </HeadingPairs>
  <TitlesOfParts>
    <vt:vector size="49" baseType="lpstr">
      <vt:lpstr>Open Sans</vt:lpstr>
      <vt:lpstr>Play</vt:lpstr>
      <vt:lpstr>Calibri</vt:lpstr>
      <vt:lpstr>Arial</vt:lpstr>
      <vt:lpstr>Θέμα του Office</vt:lpstr>
      <vt:lpstr>Alfabetización electrónica</vt:lpstr>
      <vt:lpstr>¡Antes de empezar! ¿Quién teme a la administración electrónica?</vt:lpstr>
      <vt:lpstr>1.1 Introducción a la administración electrónica</vt:lpstr>
      <vt:lpstr>1.2 Introducción a la administración electrónica</vt:lpstr>
      <vt:lpstr>1.3 La administración electrónica en la vida cotidiana</vt:lpstr>
      <vt:lpstr>1.4      Autoevaluación</vt:lpstr>
      <vt:lpstr>Παρουσίαση του PowerPoint</vt:lpstr>
      <vt:lpstr>Alfabetización digital</vt:lpstr>
      <vt:lpstr>Antes de empezar - Veamos juntos algunos de estos mensajes.</vt:lpstr>
      <vt:lpstr>¿Qué te parece esto?</vt:lpstr>
      <vt:lpstr>¿Qué te parece esto?</vt:lpstr>
      <vt:lpstr>¿Qué te parece esto?</vt:lpstr>
      <vt:lpstr>2.1 Introducción a la ciberseguridad</vt:lpstr>
      <vt:lpstr>2.2 Posibles riesgos cibernéticos</vt:lpstr>
      <vt:lpstr>2.2 Posibles riesgos cibernéticos</vt:lpstr>
      <vt:lpstr>2.4 Posibles riesgos cibernéticos</vt:lpstr>
      <vt:lpstr>2.5 Autenticación de dos factores</vt:lpstr>
      <vt:lpstr>2.6 Posibles riesgos cibernéticos</vt:lpstr>
      <vt:lpstr>2.7 Identidad digital</vt:lpstr>
      <vt:lpstr>Παρουσίαση του PowerPoint</vt:lpstr>
      <vt:lpstr>Alfabetización electrónica</vt:lpstr>
      <vt:lpstr>3.1 ¿Qué te parece?</vt:lpstr>
      <vt:lpstr>3.2 Hablemos: OFFLINE</vt:lpstr>
      <vt:lpstr>3.3 Hablemos : ONLINE</vt:lpstr>
      <vt:lpstr>Παρουσίαση του PowerPoint</vt:lpstr>
      <vt:lpstr>Alfabetización electrónica</vt:lpstr>
      <vt:lpstr>3.1 Identidad digital</vt:lpstr>
      <vt:lpstr>3.2 Crear una identidad digital</vt:lpstr>
      <vt:lpstr>3.3 Crear una identidad digital</vt:lpstr>
      <vt:lpstr>Παρουσίαση του PowerPoint</vt:lpstr>
      <vt:lpstr>Alfabetización electrónica</vt:lpstr>
      <vt:lpstr>5.1      Correo electrónico/E-mail</vt:lpstr>
      <vt:lpstr>5.2      Cómo crear un e-mail</vt:lpstr>
      <vt:lpstr>5.3 Cómo utilizar una cuenta de correo electrónico u otras cuentas</vt:lpstr>
      <vt:lpstr>5.4 ¿Qué son las aplicaciones o apps?</vt:lpstr>
      <vt:lpstr>5.5 ¿Qué son las aplicaciones o apps?</vt:lpstr>
      <vt:lpstr>5.6 añade un PIN para acceder a tus dispositivos</vt:lpstr>
      <vt:lpstr>5.7  Hotspot</vt:lpstr>
      <vt:lpstr>5.8  NFC (comunicación de campo cercano)</vt:lpstr>
      <vt:lpstr>5.9 ¿Un código QR?</vt:lpstr>
      <vt:lpstr>5.10 Otras funciones útiles de nuestro smartphone</vt:lpstr>
      <vt:lpstr>5.11 Copia de seguridad en la nube</vt:lpstr>
      <vt:lpstr>5.12 ¿Por qué utilizar servicios en la nube?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Alfabetización electrónica</dc:title>
  <dc:creator>MM design</dc:creator>
  <cp:lastModifiedBy>Panagiotis Anastassopoulos</cp:lastModifiedBy>
  <cp:revision>6</cp:revision>
  <dcterms:created xsi:type="dcterms:W3CDTF">2020-11-16T07:54:04Z</dcterms:created>
  <dcterms:modified xsi:type="dcterms:W3CDTF">2023-11-17T23:15:27Z</dcterms:modified>
</cp:coreProperties>
</file>