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Lst>
  <p:sldSz cy="5143500" cx="9144000"/>
  <p:notesSz cx="6858000" cy="9144000"/>
  <p:embeddedFontLst>
    <p:embeddedFont>
      <p:font typeface="Play"/>
      <p:regular r:id="rId52"/>
      <p:bold r:id="rId53"/>
    </p:embeddedFont>
    <p:embeddedFont>
      <p:font typeface="Open Sans"/>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58" roundtripDataSignature="AMtx7mhfknBlU0zdLe3XOCTZE47X4OvT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6564662-6427-49A1-9D96-A4350241CDF2}">
  <a:tblStyle styleId="{F6564662-6427-49A1-9D96-A4350241CDF2}"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font" Target="fonts/Play-bold.fntdata"/><Relationship Id="rId52" Type="http://schemas.openxmlformats.org/officeDocument/2006/relationships/font" Target="fonts/Play-regular.fntdata"/><Relationship Id="rId11" Type="http://schemas.openxmlformats.org/officeDocument/2006/relationships/slide" Target="slides/slide5.xml"/><Relationship Id="rId55" Type="http://schemas.openxmlformats.org/officeDocument/2006/relationships/font" Target="fonts/OpenSans-bold.fntdata"/><Relationship Id="rId10" Type="http://schemas.openxmlformats.org/officeDocument/2006/relationships/slide" Target="slides/slide4.xml"/><Relationship Id="rId54" Type="http://schemas.openxmlformats.org/officeDocument/2006/relationships/font" Target="fonts/OpenSans-regular.fntdata"/><Relationship Id="rId13" Type="http://schemas.openxmlformats.org/officeDocument/2006/relationships/slide" Target="slides/slide7.xml"/><Relationship Id="rId57" Type="http://schemas.openxmlformats.org/officeDocument/2006/relationships/font" Target="fonts/OpenSans-boldItalic.fntdata"/><Relationship Id="rId12" Type="http://schemas.openxmlformats.org/officeDocument/2006/relationships/slide" Target="slides/slide6.xml"/><Relationship Id="rId56" Type="http://schemas.openxmlformats.org/officeDocument/2006/relationships/font" Target="fonts/OpenSans-italic.fntdata"/><Relationship Id="rId15" Type="http://schemas.openxmlformats.org/officeDocument/2006/relationships/slide" Target="slides/slide9.xml"/><Relationship Id="rId14" Type="http://schemas.openxmlformats.org/officeDocument/2006/relationships/slide" Target="slides/slide8.xml"/><Relationship Id="rId58"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c265c6716e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g1c265c6716e_0_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g1c265c6716e_0_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c265c6716e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g1c265c6716e_0_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41" name="Google Shape;241;g1c265c6716e_0_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c265c6716e_0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g1c265c6716e_0_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55" name="Google Shape;255;g1c265c6716e_0_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b421fe326f_0_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g1b421fe326f_0_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g1b421fe326f_0_7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b421fe326f_0_1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g1b421fe326f_0_1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4" name="Google Shape;284;g1b421fe326f_0_16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b421fe326f_0_1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g1b421fe326f_0_18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0" name="Google Shape;300;g1b421fe326f_0_18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b421fe326f_0_1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g1b421fe326f_0_1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4" name="Google Shape;314;g1b421fe326f_0_17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8995f66cf6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g18995f66cf6_1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0" name="Google Shape;330;g18995f66cf6_1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b421fe326f_0_2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g1b421fe326f_0_20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6" name="Google Shape;346;g1b421fe326f_0_20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c265c6716e_0_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g1c265c6716e_0_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1" name="Google Shape;361;g1c265c6716e_0_4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104" name="Google Shape;104;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1b421fe326f_0_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g1b421fe326f_0_8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6" name="Google Shape;376;g1b421fe326f_0_8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1c265c6716e_0_1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g1c265c6716e_0_1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1" name="Google Shape;391;g1c265c6716e_0_1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1b421fe326f_0_1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g1b421fe326f_0_1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8" name="Google Shape;408;g1b421fe326f_0_1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1c265c6716e_0_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g1c265c6716e_0_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6" name="Google Shape;426;g1c265c6716e_0_6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1c265c6716e_0_1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 name="Google Shape;439;g1c265c6716e_0_1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0" name="Google Shape;440;g1c265c6716e_0_15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1c265c6716e_0_1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g1c265c6716e_0_1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4" name="Google Shape;454;g1c265c6716e_0_16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1c265c6716e_0_1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g1c265c6716e_0_1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9" name="Google Shape;469;g1c265c6716e_0_1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1c265c6716e_0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5" name="Google Shape;485;g1c265c6716e_0_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6" name="Google Shape;486;g1c265c6716e_0_7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1c265c6716e_0_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 name="Google Shape;500;g1c265c6716e_0_8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1" name="Google Shape;501;g1c265c6716e_0_8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1c265c6716e_0_1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6" name="Google Shape;516;g1c265c6716e_0_10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7" name="Google Shape;517;g1c265c6716e_0_10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c169b1634f_3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g1c169b1634f_3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 name="Google Shape;117;g1c169b1634f_3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1c265c6716e_0_1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3" name="Google Shape;533;g1c265c6716e_0_1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4" name="Google Shape;534;g1c265c6716e_0_19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1c265c6716e_0_1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8" name="Google Shape;548;g1c265c6716e_0_17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9" name="Google Shape;549;g1c265c6716e_0_17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1c265c6716e_0_2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3" name="Google Shape;563;g1c265c6716e_0_20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4" name="Google Shape;564;g1c265c6716e_0_20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1b8928f6955_0_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0" name="Google Shape;580;g1b8928f6955_0_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1" name="Google Shape;581;g1b8928f6955_0_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1b8928f6955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7" name="Google Shape;597;g1b8928f6955_0_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8" name="Google Shape;598;g1b8928f6955_0_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1c265c6716e_0_3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3" name="Google Shape;613;g1c265c6716e_0_30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4" name="Google Shape;614;g1c265c6716e_0_30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1c265c6716e_0_3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9" name="Google Shape;629;g1c265c6716e_0_3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0" name="Google Shape;630;g1c265c6716e_0_3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1c265c6716e_0_3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5" name="Google Shape;645;g1c265c6716e_0_3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6" name="Google Shape;646;g1c265c6716e_0_34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1c265c6716e_0_2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2" name="Google Shape;662;g1c265c6716e_0_2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3" name="Google Shape;663;g1c265c6716e_0_2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1c265c6716e_0_2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8" name="Google Shape;678;g1c265c6716e_0_2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 the tutor invites participants to check the function on the settings area</a:t>
            </a:r>
            <a:endParaRPr/>
          </a:p>
          <a:p>
            <a:pPr indent="0" lvl="0" marL="0" rtl="0" algn="l">
              <a:lnSpc>
                <a:spcPct val="100000"/>
              </a:lnSpc>
              <a:spcBef>
                <a:spcPts val="0"/>
              </a:spcBef>
              <a:spcAft>
                <a:spcPts val="0"/>
              </a:spcAft>
              <a:buClr>
                <a:schemeClr val="dk1"/>
              </a:buClr>
              <a:buSzPts val="1100"/>
              <a:buFont typeface="Arial"/>
              <a:buNone/>
            </a:pPr>
            <a:r>
              <a:rPr lang="en-US"/>
              <a:t>- the tutor can show how to set a name and a password</a:t>
            </a:r>
            <a:endParaRPr/>
          </a:p>
          <a:p>
            <a:pPr indent="0" lvl="0" marL="0" rtl="0" algn="l">
              <a:lnSpc>
                <a:spcPct val="100000"/>
              </a:lnSpc>
              <a:spcBef>
                <a:spcPts val="0"/>
              </a:spcBef>
              <a:spcAft>
                <a:spcPts val="0"/>
              </a:spcAft>
              <a:buSzPts val="1400"/>
              <a:buNone/>
            </a:pPr>
            <a:r>
              <a:rPr lang="en-US"/>
              <a:t>- the tutor can make other participants browse for the new hotspot</a:t>
            </a:r>
            <a:endParaRPr/>
          </a:p>
        </p:txBody>
      </p:sp>
      <p:sp>
        <p:nvSpPr>
          <p:cNvPr id="679" name="Google Shape;679;g1c265c6716e_0_2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b421fe326f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g1b421fe326f_0_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g1b421fe326f_0_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1c265c6716e_0_2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4" name="Google Shape;694;g1c265c6716e_0_2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5" name="Google Shape;695;g1c265c6716e_0_25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1c265c6716e_0_2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0" name="Google Shape;710;g1c265c6716e_0_2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1" name="Google Shape;711;g1c265c6716e_0_27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1c265c6716e_0_2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6" name="Google Shape;726;g1c265c6716e_0_29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7" name="Google Shape;727;g1c265c6716e_0_29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g1c265c6716e_0_3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2" name="Google Shape;742;g1c265c6716e_0_3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3" name="Google Shape;743;g1c265c6716e_0_35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1c265c6716e_0_3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2" name="Google Shape;762;g1c265c6716e_0_38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3" name="Google Shape;763;g1c265c6716e_0_38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g1b421fe326f_0_1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8" name="Google Shape;778;g1b421fe326f_0_1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9" name="Google Shape;779;g1b421fe326f_0_1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b421fe326f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g1b421fe326f_0_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g1b421fe326f_0_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166" name="Google Shape;166;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181" name="Google Shape;181;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b421fe326f_0_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1b421fe326f_0_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g1b421fe326f_0_5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c19a71326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g1c19a713262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g1c19a713262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ιαφάνεια τίτλου" type="title">
  <p:cSld name="TITLE">
    <p:spTree>
      <p:nvGrpSpPr>
        <p:cNvPr id="15" name="Shape 15"/>
        <p:cNvGrpSpPr/>
        <p:nvPr/>
      </p:nvGrpSpPr>
      <p:grpSpPr>
        <a:xfrm>
          <a:off x="0" y="0"/>
          <a:ext cx="0" cy="0"/>
          <a:chOff x="0" y="0"/>
          <a:chExt cx="0" cy="0"/>
        </a:xfrm>
      </p:grpSpPr>
      <p:sp>
        <p:nvSpPr>
          <p:cNvPr id="16" name="Google Shape;16;p6"/>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6"/>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6"/>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Κατακόρυφο κείμενο" type="vertTx">
  <p:cSld name="VERTICAL_TEXT">
    <p:spTree>
      <p:nvGrpSpPr>
        <p:cNvPr id="72" name="Shape 72"/>
        <p:cNvGrpSpPr/>
        <p:nvPr/>
      </p:nvGrpSpPr>
      <p:grpSpPr>
        <a:xfrm>
          <a:off x="0" y="0"/>
          <a:ext cx="0" cy="0"/>
          <a:chOff x="0" y="0"/>
          <a:chExt cx="0" cy="0"/>
        </a:xfrm>
      </p:grpSpPr>
      <p:sp>
        <p:nvSpPr>
          <p:cNvPr id="73" name="Google Shape;73;p15"/>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5"/>
          <p:cNvSpPr txBox="1"/>
          <p:nvPr>
            <p:ph idx="1" type="body"/>
          </p:nvPr>
        </p:nvSpPr>
        <p:spPr>
          <a:xfrm rot="5400000">
            <a:off x="2874764" y="-1217413"/>
            <a:ext cx="3394472"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15"/>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5"/>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5"/>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ατακόρυφος τίτλος και Κείμενο" type="vertTitleAndTx">
  <p:cSld name="VERTICAL_TITLE_AND_VERTICAL_TEXT">
    <p:spTree>
      <p:nvGrpSpPr>
        <p:cNvPr id="78" name="Shape 78"/>
        <p:cNvGrpSpPr/>
        <p:nvPr/>
      </p:nvGrpSpPr>
      <p:grpSpPr>
        <a:xfrm>
          <a:off x="0" y="0"/>
          <a:ext cx="0" cy="0"/>
          <a:chOff x="0" y="0"/>
          <a:chExt cx="0" cy="0"/>
        </a:xfrm>
      </p:grpSpPr>
      <p:sp>
        <p:nvSpPr>
          <p:cNvPr id="79" name="Google Shape;79;p16"/>
          <p:cNvSpPr txBox="1"/>
          <p:nvPr>
            <p:ph type="title"/>
          </p:nvPr>
        </p:nvSpPr>
        <p:spPr>
          <a:xfrm rot="5400000">
            <a:off x="6012656" y="771525"/>
            <a:ext cx="3290888"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6"/>
          <p:cNvSpPr txBox="1"/>
          <p:nvPr>
            <p:ph idx="1" type="body"/>
          </p:nvPr>
        </p:nvSpPr>
        <p:spPr>
          <a:xfrm rot="5400000">
            <a:off x="1821656" y="-1209675"/>
            <a:ext cx="3290888"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1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6"/>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Αντικείμενο" type="obj">
  <p:cSld name="OBJECT">
    <p:spTree>
      <p:nvGrpSpPr>
        <p:cNvPr id="21" name="Shape 21"/>
        <p:cNvGrpSpPr/>
        <p:nvPr/>
      </p:nvGrpSpPr>
      <p:grpSpPr>
        <a:xfrm>
          <a:off x="0" y="0"/>
          <a:ext cx="0" cy="0"/>
          <a:chOff x="0" y="0"/>
          <a:chExt cx="0" cy="0"/>
        </a:xfrm>
      </p:grpSpPr>
      <p:sp>
        <p:nvSpPr>
          <p:cNvPr id="22" name="Google Shape;22;p7"/>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7"/>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7"/>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φαλίδα ενότητας" type="secHead">
  <p:cSld name="SECTION_HEADER">
    <p:spTree>
      <p:nvGrpSpPr>
        <p:cNvPr id="27" name="Shape 27"/>
        <p:cNvGrpSpPr/>
        <p:nvPr/>
      </p:nvGrpSpPr>
      <p:grpSpPr>
        <a:xfrm>
          <a:off x="0" y="0"/>
          <a:ext cx="0" cy="0"/>
          <a:chOff x="0" y="0"/>
          <a:chExt cx="0" cy="0"/>
        </a:xfrm>
      </p:grpSpPr>
      <p:sp>
        <p:nvSpPr>
          <p:cNvPr id="28" name="Google Shape;28;p8"/>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8"/>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8"/>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8"/>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ύο περιεχόμενα" type="twoObj">
  <p:cSld name="TWO_OBJECTS">
    <p:spTree>
      <p:nvGrpSpPr>
        <p:cNvPr id="33" name="Shape 33"/>
        <p:cNvGrpSpPr/>
        <p:nvPr/>
      </p:nvGrpSpPr>
      <p:grpSpPr>
        <a:xfrm>
          <a:off x="0" y="0"/>
          <a:ext cx="0" cy="0"/>
          <a:chOff x="0" y="0"/>
          <a:chExt cx="0" cy="0"/>
        </a:xfrm>
      </p:grpSpPr>
      <p:sp>
        <p:nvSpPr>
          <p:cNvPr id="34" name="Google Shape;34;p9"/>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9"/>
          <p:cNvSpPr txBox="1"/>
          <p:nvPr>
            <p:ph idx="1" type="body"/>
          </p:nvPr>
        </p:nvSpPr>
        <p:spPr>
          <a:xfrm>
            <a:off x="457200" y="900113"/>
            <a:ext cx="4038600" cy="2545556"/>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9"/>
          <p:cNvSpPr txBox="1"/>
          <p:nvPr>
            <p:ph idx="2" type="body"/>
          </p:nvPr>
        </p:nvSpPr>
        <p:spPr>
          <a:xfrm>
            <a:off x="4648200" y="900113"/>
            <a:ext cx="4038600" cy="2545556"/>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9"/>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9"/>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9"/>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ύγκριση" type="twoTxTwoObj">
  <p:cSld name="TWO_OBJECTS_WITH_TEXT">
    <p:spTree>
      <p:nvGrpSpPr>
        <p:cNvPr id="40" name="Shape 40"/>
        <p:cNvGrpSpPr/>
        <p:nvPr/>
      </p:nvGrpSpPr>
      <p:grpSpPr>
        <a:xfrm>
          <a:off x="0" y="0"/>
          <a:ext cx="0" cy="0"/>
          <a:chOff x="0" y="0"/>
          <a:chExt cx="0" cy="0"/>
        </a:xfrm>
      </p:grpSpPr>
      <p:sp>
        <p:nvSpPr>
          <p:cNvPr id="41" name="Google Shape;41;p10"/>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0"/>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10"/>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10"/>
          <p:cNvSpPr txBox="1"/>
          <p:nvPr>
            <p:ph idx="3" type="body"/>
          </p:nvPr>
        </p:nvSpPr>
        <p:spPr>
          <a:xfrm>
            <a:off x="4645026" y="1151335"/>
            <a:ext cx="4041775" cy="47982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10"/>
          <p:cNvSpPr txBox="1"/>
          <p:nvPr>
            <p:ph idx="4" type="body"/>
          </p:nvPr>
        </p:nvSpPr>
        <p:spPr>
          <a:xfrm>
            <a:off x="4645026" y="1631156"/>
            <a:ext cx="4041775" cy="2963466"/>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10"/>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0"/>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0"/>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Μόνο τίτλος" type="titleOnly">
  <p:cSld name="TITLE_ONLY">
    <p:spTree>
      <p:nvGrpSpPr>
        <p:cNvPr id="49" name="Shape 49"/>
        <p:cNvGrpSpPr/>
        <p:nvPr/>
      </p:nvGrpSpPr>
      <p:grpSpPr>
        <a:xfrm>
          <a:off x="0" y="0"/>
          <a:ext cx="0" cy="0"/>
          <a:chOff x="0" y="0"/>
          <a:chExt cx="0" cy="0"/>
        </a:xfrm>
      </p:grpSpPr>
      <p:sp>
        <p:nvSpPr>
          <p:cNvPr id="50" name="Google Shape;50;p11"/>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ή" type="blank">
  <p:cSld name="BLANK">
    <p:spTree>
      <p:nvGrpSpPr>
        <p:cNvPr id="54" name="Shape 54"/>
        <p:cNvGrpSpPr/>
        <p:nvPr/>
      </p:nvGrpSpPr>
      <p:grpSpPr>
        <a:xfrm>
          <a:off x="0" y="0"/>
          <a:ext cx="0" cy="0"/>
          <a:chOff x="0" y="0"/>
          <a:chExt cx="0" cy="0"/>
        </a:xfrm>
      </p:grpSpPr>
      <p:sp>
        <p:nvSpPr>
          <p:cNvPr id="55" name="Google Shape;55;p1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2"/>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2"/>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εριεχόμενο με λεζάντα" type="objTx">
  <p:cSld name="OBJECT_WITH_CAPTION_TEXT">
    <p:spTree>
      <p:nvGrpSpPr>
        <p:cNvPr id="58" name="Shape 58"/>
        <p:cNvGrpSpPr/>
        <p:nvPr/>
      </p:nvGrpSpPr>
      <p:grpSpPr>
        <a:xfrm>
          <a:off x="0" y="0"/>
          <a:ext cx="0" cy="0"/>
          <a:chOff x="0" y="0"/>
          <a:chExt cx="0" cy="0"/>
        </a:xfrm>
      </p:grpSpPr>
      <p:sp>
        <p:nvSpPr>
          <p:cNvPr id="59" name="Google Shape;59;p13"/>
          <p:cNvSpPr txBox="1"/>
          <p:nvPr>
            <p:ph type="title"/>
          </p:nvPr>
        </p:nvSpPr>
        <p:spPr>
          <a:xfrm>
            <a:off x="457201" y="204787"/>
            <a:ext cx="3008313" cy="8715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3"/>
          <p:cNvSpPr txBox="1"/>
          <p:nvPr>
            <p:ph idx="1" type="body"/>
          </p:nvPr>
        </p:nvSpPr>
        <p:spPr>
          <a:xfrm>
            <a:off x="3575050" y="204788"/>
            <a:ext cx="5111750" cy="4389835"/>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13"/>
          <p:cNvSpPr txBox="1"/>
          <p:nvPr>
            <p:ph idx="2" type="body"/>
          </p:nvPr>
        </p:nvSpPr>
        <p:spPr>
          <a:xfrm>
            <a:off x="457201" y="1076326"/>
            <a:ext cx="3008313" cy="351829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1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3"/>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κόνα με λεζάντα" type="picTx">
  <p:cSld name="PICTURE_WITH_CAPTION_TEXT">
    <p:spTree>
      <p:nvGrpSpPr>
        <p:cNvPr id="65" name="Shape 65"/>
        <p:cNvGrpSpPr/>
        <p:nvPr/>
      </p:nvGrpSpPr>
      <p:grpSpPr>
        <a:xfrm>
          <a:off x="0" y="0"/>
          <a:ext cx="0" cy="0"/>
          <a:chOff x="0" y="0"/>
          <a:chExt cx="0" cy="0"/>
        </a:xfrm>
      </p:grpSpPr>
      <p:sp>
        <p:nvSpPr>
          <p:cNvPr id="66" name="Google Shape;66;p14"/>
          <p:cNvSpPr txBox="1"/>
          <p:nvPr>
            <p:ph type="title"/>
          </p:nvPr>
        </p:nvSpPr>
        <p:spPr>
          <a:xfrm>
            <a:off x="1792288" y="3600450"/>
            <a:ext cx="5486400" cy="425054"/>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4"/>
          <p:cNvSpPr/>
          <p:nvPr>
            <p:ph idx="2" type="pic"/>
          </p:nvPr>
        </p:nvSpPr>
        <p:spPr>
          <a:xfrm>
            <a:off x="1792288" y="459581"/>
            <a:ext cx="5486400" cy="3086100"/>
          </a:xfrm>
          <a:prstGeom prst="rect">
            <a:avLst/>
          </a:prstGeom>
          <a:noFill/>
          <a:ln>
            <a:noFill/>
          </a:ln>
        </p:spPr>
      </p:sp>
      <p:sp>
        <p:nvSpPr>
          <p:cNvPr id="68" name="Google Shape;68;p14"/>
          <p:cNvSpPr txBox="1"/>
          <p:nvPr>
            <p:ph idx="1" type="body"/>
          </p:nvPr>
        </p:nvSpPr>
        <p:spPr>
          <a:xfrm>
            <a:off x="1792288" y="4025503"/>
            <a:ext cx="5486400" cy="60364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1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5"/>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5"/>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5"/>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5"/>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13.png"/><Relationship Id="rId5" Type="http://schemas.openxmlformats.org/officeDocument/2006/relationships/image" Target="../media/image2.png"/><Relationship Id="rId6"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19.png"/><Relationship Id="rId7"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34.png"/><Relationship Id="rId7"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27.png"/><Relationship Id="rId7"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45.png"/><Relationship Id="rId7"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26.png"/><Relationship Id="rId7"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4.jpg"/><Relationship Id="rId7"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22.png"/><Relationship Id="rId7"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6.png"/><Relationship Id="rId5"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5.jpg"/><Relationship Id="rId4" Type="http://schemas.openxmlformats.org/officeDocument/2006/relationships/image" Target="../media/image3.png"/><Relationship Id="rId5" Type="http://schemas.openxmlformats.org/officeDocument/2006/relationships/image" Target="../media/image47.png"/><Relationship Id="rId6"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jpg"/><Relationship Id="rId4" Type="http://schemas.openxmlformats.org/officeDocument/2006/relationships/image" Target="../media/image13.png"/><Relationship Id="rId5" Type="http://schemas.openxmlformats.org/officeDocument/2006/relationships/image" Target="../media/image2.png"/><Relationship Id="rId6"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3.png"/><Relationship Id="rId10" Type="http://schemas.openxmlformats.org/officeDocument/2006/relationships/image" Target="../media/image4.jpg"/><Relationship Id="rId9" Type="http://schemas.openxmlformats.org/officeDocument/2006/relationships/image" Target="../media/image28.png"/><Relationship Id="rId5" Type="http://schemas.openxmlformats.org/officeDocument/2006/relationships/image" Target="../media/image16.png"/><Relationship Id="rId6" Type="http://schemas.openxmlformats.org/officeDocument/2006/relationships/image" Target="../media/image21.png"/><Relationship Id="rId7" Type="http://schemas.openxmlformats.org/officeDocument/2006/relationships/image" Target="../media/image23.png"/><Relationship Id="rId8"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5.jpg"/><Relationship Id="rId4" Type="http://schemas.openxmlformats.org/officeDocument/2006/relationships/image" Target="../media/image3.png"/><Relationship Id="rId5" Type="http://schemas.openxmlformats.org/officeDocument/2006/relationships/image" Target="../media/image47.png"/><Relationship Id="rId6" Type="http://schemas.openxmlformats.org/officeDocument/2006/relationships/image" Target="../media/image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7.jpg"/><Relationship Id="rId4" Type="http://schemas.openxmlformats.org/officeDocument/2006/relationships/image" Target="../media/image13.png"/><Relationship Id="rId5" Type="http://schemas.openxmlformats.org/officeDocument/2006/relationships/image" Target="../media/image2.png"/><Relationship Id="rId6" Type="http://schemas.openxmlformats.org/officeDocument/2006/relationships/image" Target="../media/image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38.png"/><Relationship Id="rId7"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11.png"/><Relationship Id="rId7"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5.jpg"/><Relationship Id="rId4" Type="http://schemas.openxmlformats.org/officeDocument/2006/relationships/image" Target="../media/image3.png"/><Relationship Id="rId5" Type="http://schemas.openxmlformats.org/officeDocument/2006/relationships/image" Target="../media/image47.png"/><Relationship Id="rId6" Type="http://schemas.openxmlformats.org/officeDocument/2006/relationships/image" Target="../media/image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7.jpg"/><Relationship Id="rId4" Type="http://schemas.openxmlformats.org/officeDocument/2006/relationships/image" Target="../media/image13.png"/><Relationship Id="rId5" Type="http://schemas.openxmlformats.org/officeDocument/2006/relationships/image" Target="../media/image2.png"/><Relationship Id="rId6" Type="http://schemas.openxmlformats.org/officeDocument/2006/relationships/image" Target="../media/image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29.png"/><Relationship Id="rId7" Type="http://schemas.openxmlformats.org/officeDocument/2006/relationships/image" Target="../media/image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hyperlink" Target="mailto:mariorossi@gmail.com" TargetMode="External"/><Relationship Id="rId7" Type="http://schemas.openxmlformats.org/officeDocument/2006/relationships/image" Target="../media/image42.png"/><Relationship Id="rId8" Type="http://schemas.openxmlformats.org/officeDocument/2006/relationships/image" Target="../media/image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49.png"/><Relationship Id="rId7" Type="http://schemas.openxmlformats.org/officeDocument/2006/relationships/image" Target="../media/image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33.png"/><Relationship Id="rId7" Type="http://schemas.openxmlformats.org/officeDocument/2006/relationships/image" Target="../media/image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36.png"/><Relationship Id="rId7" Type="http://schemas.openxmlformats.org/officeDocument/2006/relationships/image" Target="../media/image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30.png"/><Relationship Id="rId7"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41.png"/><Relationship Id="rId7" Type="http://schemas.openxmlformats.org/officeDocument/2006/relationships/image" Target="../media/image4.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39.png"/><Relationship Id="rId7" Type="http://schemas.openxmlformats.org/officeDocument/2006/relationships/image" Target="../media/image4.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37.png"/><Relationship Id="rId7" Type="http://schemas.openxmlformats.org/officeDocument/2006/relationships/image" Target="../media/image4.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image" Target="../media/image4.jpg"/><Relationship Id="rId5" Type="http://schemas.openxmlformats.org/officeDocument/2006/relationships/image" Target="../media/image16.png"/><Relationship Id="rId6" Type="http://schemas.openxmlformats.org/officeDocument/2006/relationships/image" Target="../media/image40.png"/><Relationship Id="rId7" Type="http://schemas.openxmlformats.org/officeDocument/2006/relationships/image" Target="../media/image31.png"/><Relationship Id="rId8" Type="http://schemas.openxmlformats.org/officeDocument/2006/relationships/image" Target="../media/image3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44.png"/><Relationship Id="rId7" Type="http://schemas.openxmlformats.org/officeDocument/2006/relationships/image" Target="../media/image4.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35.jpg"/><Relationship Id="rId4" Type="http://schemas.openxmlformats.org/officeDocument/2006/relationships/image" Target="../media/image3.png"/><Relationship Id="rId5" Type="http://schemas.openxmlformats.org/officeDocument/2006/relationships/image" Target="../media/image47.png"/><Relationship Id="rId6"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14.png"/><Relationship Id="rId7"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12.png"/><Relationship Id="rId7"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5.jpg"/><Relationship Id="rId4" Type="http://schemas.openxmlformats.org/officeDocument/2006/relationships/image" Target="../media/image3.png"/><Relationship Id="rId5" Type="http://schemas.openxmlformats.org/officeDocument/2006/relationships/image" Target="../media/image47.png"/><Relationship Id="rId6"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2.png"/><Relationship Id="rId5" Type="http://schemas.openxmlformats.org/officeDocument/2006/relationships/image" Target="../media/image13.png"/><Relationship Id="rId6"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20.png"/><Relationship Id="rId7"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p1"/>
          <p:cNvSpPr/>
          <p:nvPr/>
        </p:nvSpPr>
        <p:spPr>
          <a:xfrm>
            <a:off x="0" y="4731990"/>
            <a:ext cx="9144000" cy="41151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90" name="Google Shape;90;p1"/>
          <p:cNvGrpSpPr/>
          <p:nvPr/>
        </p:nvGrpSpPr>
        <p:grpSpPr>
          <a:xfrm>
            <a:off x="251520" y="-9534"/>
            <a:ext cx="8919713" cy="5260732"/>
            <a:chOff x="216024" y="-27709"/>
            <a:chExt cx="8919713" cy="5260732"/>
          </a:xfrm>
        </p:grpSpPr>
        <p:sp>
          <p:nvSpPr>
            <p:cNvPr id="91" name="Google Shape;91;p1"/>
            <p:cNvSpPr/>
            <p:nvPr/>
          </p:nvSpPr>
          <p:spPr>
            <a:xfrm>
              <a:off x="3516895" y="-27709"/>
              <a:ext cx="5618842" cy="1220570"/>
            </a:xfrm>
            <a:prstGeom prst="rect">
              <a:avLst/>
            </a:prstGeom>
            <a:noFill/>
            <a:ln>
              <a:noFill/>
            </a:ln>
          </p:spPr>
          <p:txBody>
            <a:bodyPr anchorCtr="0" anchor="b" bIns="182875" lIns="365750" spcFirstLastPara="1" rIns="182875" wrap="square" tIns="18287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pic>
          <p:nvPicPr>
            <p:cNvPr id="92" name="Google Shape;92;p1"/>
            <p:cNvPicPr preferRelativeResize="0"/>
            <p:nvPr/>
          </p:nvPicPr>
          <p:blipFill rotWithShape="1">
            <a:blip r:embed="rId4">
              <a:alphaModFix/>
            </a:blip>
            <a:srcRect b="0" l="0" r="0" t="0"/>
            <a:stretch/>
          </p:blipFill>
          <p:spPr>
            <a:xfrm>
              <a:off x="6491202" y="4812141"/>
              <a:ext cx="590911" cy="168502"/>
            </a:xfrm>
            <a:prstGeom prst="rect">
              <a:avLst/>
            </a:prstGeom>
            <a:noFill/>
            <a:ln>
              <a:noFill/>
            </a:ln>
          </p:spPr>
        </p:pic>
        <p:sp>
          <p:nvSpPr>
            <p:cNvPr id="93" name="Google Shape;93;p1"/>
            <p:cNvSpPr/>
            <p:nvPr/>
          </p:nvSpPr>
          <p:spPr>
            <a:xfrm>
              <a:off x="216024" y="4836772"/>
              <a:ext cx="3015000" cy="346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1F108C"/>
                  </a:solidFill>
                  <a:latin typeface="Calibri"/>
                  <a:ea typeface="Calibri"/>
                  <a:cs typeface="Calibri"/>
                  <a:sym typeface="Calibri"/>
                </a:rPr>
                <a:t>Project No: </a:t>
              </a:r>
              <a:r>
                <a:rPr b="0" i="0" lang="en-US" sz="600" u="none" cap="none" strike="noStrike">
                  <a:solidFill>
                    <a:srgbClr val="1F108C"/>
                  </a:solidFill>
                  <a:latin typeface="Calibri"/>
                  <a:ea typeface="Calibri"/>
                  <a:cs typeface="Calibri"/>
                  <a:sym typeface="Calibri"/>
                </a:rPr>
                <a:t>2021-1-IT02-KA220-ADU-000035139</a:t>
              </a:r>
              <a:endParaRPr b="0" i="0" sz="600" u="none" cap="none" strike="noStrike">
                <a:solidFill>
                  <a:srgbClr val="1F108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5324D6"/>
                </a:solidFill>
                <a:latin typeface="Calibri"/>
                <a:ea typeface="Calibri"/>
                <a:cs typeface="Calibri"/>
                <a:sym typeface="Calibri"/>
              </a:endParaRPr>
            </a:p>
          </p:txBody>
        </p:sp>
        <p:sp>
          <p:nvSpPr>
            <p:cNvPr id="94" name="Google Shape;94;p1"/>
            <p:cNvSpPr txBox="1"/>
            <p:nvPr/>
          </p:nvSpPr>
          <p:spPr>
            <a:xfrm>
              <a:off x="7056784" y="4786747"/>
              <a:ext cx="1912469" cy="44627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00"/>
                <a:buFont typeface="Arial"/>
                <a:buNone/>
              </a:pPr>
              <a:r>
                <a:rPr b="0" i="0" lang="en-US" sz="300" u="none" cap="none" strike="noStrike">
                  <a:solidFill>
                    <a:srgbClr val="033782"/>
                  </a:solidFill>
                  <a:latin typeface="Calibri"/>
                  <a:ea typeface="Calibri"/>
                  <a:cs typeface="Calibri"/>
                  <a:sym typeface="Calibri"/>
                </a:rPr>
                <a:t>This project has been funded with the support of the European Commission. This publication reflects the views only of the author and the Commission cannot be held responsible for any use which may be made of the information contained therein.</a:t>
              </a:r>
              <a:endParaRPr b="0" i="0" sz="300" u="none" cap="none" strike="noStrike">
                <a:solidFill>
                  <a:srgbClr val="033782"/>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95" name="Google Shape;95;p1"/>
          <p:cNvSpPr txBox="1"/>
          <p:nvPr>
            <p:ph type="ctrTitle"/>
          </p:nvPr>
        </p:nvSpPr>
        <p:spPr>
          <a:xfrm>
            <a:off x="5385498" y="1619895"/>
            <a:ext cx="38958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1F108C"/>
              </a:buClr>
              <a:buSzPts val="3600"/>
              <a:buFont typeface="Calibri"/>
              <a:buNone/>
            </a:pPr>
            <a:r>
              <a:rPr b="1" lang="en-US" sz="3600">
                <a:solidFill>
                  <a:srgbClr val="1F108C"/>
                </a:solidFill>
              </a:rPr>
              <a:t>e-literacy</a:t>
            </a:r>
            <a:endParaRPr b="1" sz="3600">
              <a:solidFill>
                <a:srgbClr val="1F108C"/>
              </a:solidFill>
            </a:endParaRPr>
          </a:p>
        </p:txBody>
      </p:sp>
      <p:sp>
        <p:nvSpPr>
          <p:cNvPr id="96" name="Google Shape;96;p1"/>
          <p:cNvSpPr/>
          <p:nvPr/>
        </p:nvSpPr>
        <p:spPr>
          <a:xfrm>
            <a:off x="1296103" y="4819150"/>
            <a:ext cx="5364088" cy="25391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rgbClr val="1F108C"/>
                </a:solidFill>
                <a:latin typeface="Calibri"/>
                <a:ea typeface="Calibri"/>
                <a:cs typeface="Calibri"/>
                <a:sym typeface="Calibri"/>
              </a:rPr>
              <a:t>                Developed by Polygonal   |     </a:t>
            </a:r>
            <a:r>
              <a:rPr b="0" i="0" lang="en-US" sz="900" u="none" cap="none" strike="noStrike">
                <a:solidFill>
                  <a:srgbClr val="1F108C"/>
                </a:solidFill>
                <a:latin typeface="Calibri"/>
                <a:ea typeface="Calibri"/>
                <a:cs typeface="Calibri"/>
                <a:sym typeface="Calibri"/>
              </a:rPr>
              <a:t>Dec, 2022</a:t>
            </a:r>
            <a:endParaRPr b="0" i="0" sz="1400" u="none" cap="none" strike="noStrike">
              <a:solidFill>
                <a:srgbClr val="000000"/>
              </a:solidFill>
              <a:latin typeface="Arial"/>
              <a:ea typeface="Arial"/>
              <a:cs typeface="Arial"/>
              <a:sym typeface="Arial"/>
            </a:endParaRPr>
          </a:p>
        </p:txBody>
      </p:sp>
      <p:sp>
        <p:nvSpPr>
          <p:cNvPr id="97" name="Google Shape;97;p1"/>
          <p:cNvSpPr txBox="1"/>
          <p:nvPr>
            <p:ph idx="1" type="subTitle"/>
          </p:nvPr>
        </p:nvSpPr>
        <p:spPr>
          <a:xfrm>
            <a:off x="5275329" y="2895476"/>
            <a:ext cx="3895904" cy="972418"/>
          </a:xfrm>
          <a:prstGeom prst="rect">
            <a:avLst/>
          </a:prstGeom>
          <a:noFill/>
          <a:ln>
            <a:noFill/>
          </a:ln>
        </p:spPr>
        <p:txBody>
          <a:bodyPr anchorCtr="0" anchor="t" bIns="45700" lIns="91425" spcFirstLastPara="1" rIns="91425" wrap="square" tIns="45700">
            <a:normAutofit fontScale="25000" lnSpcReduction="20000"/>
          </a:bodyPr>
          <a:lstStyle/>
          <a:p>
            <a:pPr indent="0" lvl="0" marL="0" rtl="0" algn="ctr">
              <a:lnSpc>
                <a:spcPct val="100000"/>
              </a:lnSpc>
              <a:spcBef>
                <a:spcPts val="0"/>
              </a:spcBef>
              <a:spcAft>
                <a:spcPts val="0"/>
              </a:spcAft>
              <a:buClr>
                <a:srgbClr val="1F108C"/>
              </a:buClr>
              <a:buSzPct val="100000"/>
              <a:buNone/>
            </a:pPr>
            <a:r>
              <a:rPr b="1" lang="en-US" sz="8000">
                <a:solidFill>
                  <a:srgbClr val="1F108C"/>
                </a:solidFill>
              </a:rPr>
              <a:t>Lesson 1. </a:t>
            </a:r>
            <a:endParaRPr b="1" sz="8000">
              <a:solidFill>
                <a:srgbClr val="1F108C"/>
              </a:solidFill>
            </a:endParaRPr>
          </a:p>
          <a:p>
            <a:pPr indent="0" lvl="0" marL="0" rtl="0" algn="ctr">
              <a:lnSpc>
                <a:spcPct val="100000"/>
              </a:lnSpc>
              <a:spcBef>
                <a:spcPts val="0"/>
              </a:spcBef>
              <a:spcAft>
                <a:spcPts val="0"/>
              </a:spcAft>
              <a:buClr>
                <a:srgbClr val="1F108C"/>
              </a:buClr>
              <a:buSzPct val="100000"/>
              <a:buNone/>
            </a:pPr>
            <a:r>
              <a:t/>
            </a:r>
            <a:endParaRPr b="1" sz="8000">
              <a:solidFill>
                <a:srgbClr val="1F108C"/>
              </a:solidFill>
            </a:endParaRPr>
          </a:p>
          <a:p>
            <a:pPr indent="0" lvl="0" marL="0" rtl="0" algn="ctr">
              <a:lnSpc>
                <a:spcPct val="100000"/>
              </a:lnSpc>
              <a:spcBef>
                <a:spcPts val="0"/>
              </a:spcBef>
              <a:spcAft>
                <a:spcPts val="0"/>
              </a:spcAft>
              <a:buClr>
                <a:srgbClr val="1F108C"/>
              </a:buClr>
              <a:buSzPct val="100000"/>
              <a:buNone/>
            </a:pPr>
            <a:r>
              <a:rPr b="1" lang="en-US" sz="8000">
                <a:solidFill>
                  <a:srgbClr val="1F108C"/>
                </a:solidFill>
              </a:rPr>
              <a:t>Introducing e-government </a:t>
            </a:r>
            <a:endParaRPr/>
          </a:p>
          <a:p>
            <a:pPr indent="0" lvl="0" marL="0" rtl="0" algn="ctr">
              <a:lnSpc>
                <a:spcPct val="100000"/>
              </a:lnSpc>
              <a:spcBef>
                <a:spcPts val="360"/>
              </a:spcBef>
              <a:spcAft>
                <a:spcPts val="0"/>
              </a:spcAft>
              <a:buClr>
                <a:srgbClr val="888888"/>
              </a:buClr>
              <a:buSzPct val="100000"/>
              <a:buNone/>
            </a:pPr>
            <a:r>
              <a:t/>
            </a:r>
            <a:endParaRPr b="1" sz="7200">
              <a:solidFill>
                <a:srgbClr val="1F108C"/>
              </a:solidFill>
            </a:endParaRPr>
          </a:p>
          <a:p>
            <a:pPr indent="0" lvl="0" marL="0" rtl="0" algn="ctr">
              <a:lnSpc>
                <a:spcPct val="100000"/>
              </a:lnSpc>
              <a:spcBef>
                <a:spcPts val="360"/>
              </a:spcBef>
              <a:spcAft>
                <a:spcPts val="0"/>
              </a:spcAft>
              <a:buClr>
                <a:srgbClr val="1F108C"/>
              </a:buClr>
              <a:buSzPct val="100000"/>
              <a:buNone/>
            </a:pPr>
            <a:r>
              <a:t/>
            </a:r>
            <a:endParaRPr b="1" sz="7200">
              <a:solidFill>
                <a:srgbClr val="1F108C"/>
              </a:solidFill>
            </a:endParaRPr>
          </a:p>
          <a:p>
            <a:pPr indent="0" lvl="0" marL="0" rtl="0" algn="ctr">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indent="0" lvl="0" marL="0" rtl="0" algn="ctr">
              <a:lnSpc>
                <a:spcPct val="100000"/>
              </a:lnSpc>
              <a:spcBef>
                <a:spcPts val="160"/>
              </a:spcBef>
              <a:spcAft>
                <a:spcPts val="0"/>
              </a:spcAft>
              <a:buClr>
                <a:srgbClr val="5324D6"/>
              </a:buClr>
              <a:buSzPct val="100000"/>
              <a:buNone/>
            </a:pPr>
            <a:r>
              <a:rPr lang="en-US">
                <a:solidFill>
                  <a:srgbClr val="5324D6"/>
                </a:solidFill>
              </a:rPr>
              <a:t> </a:t>
            </a:r>
            <a:endParaRPr/>
          </a:p>
        </p:txBody>
      </p:sp>
      <p:pic>
        <p:nvPicPr>
          <p:cNvPr descr="Logo&#10;&#10;Description automatically generated with medium confidence" id="98" name="Google Shape;98;p1"/>
          <p:cNvPicPr preferRelativeResize="0"/>
          <p:nvPr/>
        </p:nvPicPr>
        <p:blipFill rotWithShape="1">
          <a:blip r:embed="rId5">
            <a:alphaModFix/>
          </a:blip>
          <a:srcRect b="0" l="0" r="0" t="0"/>
          <a:stretch/>
        </p:blipFill>
        <p:spPr>
          <a:xfrm>
            <a:off x="6078844" y="-9534"/>
            <a:ext cx="3065156" cy="1354107"/>
          </a:xfrm>
          <a:prstGeom prst="rect">
            <a:avLst/>
          </a:prstGeom>
          <a:noFill/>
          <a:ln>
            <a:noFill/>
          </a:ln>
        </p:spPr>
      </p:pic>
      <p:pic>
        <p:nvPicPr>
          <p:cNvPr id="99" name="Google Shape;99;p1"/>
          <p:cNvPicPr preferRelativeResize="0"/>
          <p:nvPr/>
        </p:nvPicPr>
        <p:blipFill rotWithShape="1">
          <a:blip r:embed="rId6">
            <a:alphaModFix/>
          </a:blip>
          <a:srcRect b="0" l="0" r="0" t="0"/>
          <a:stretch/>
        </p:blipFill>
        <p:spPr>
          <a:xfrm>
            <a:off x="6257663" y="4504601"/>
            <a:ext cx="2707523" cy="568475"/>
          </a:xfrm>
          <a:prstGeom prst="rect">
            <a:avLst/>
          </a:prstGeom>
          <a:noFill/>
          <a:ln>
            <a:noFill/>
          </a:ln>
        </p:spPr>
      </p:pic>
      <p:sp>
        <p:nvSpPr>
          <p:cNvPr id="100" name="Google Shape;100;p1"/>
          <p:cNvSpPr txBox="1"/>
          <p:nvPr/>
        </p:nvSpPr>
        <p:spPr>
          <a:xfrm>
            <a:off x="5722650" y="3790575"/>
            <a:ext cx="3304800" cy="809700"/>
          </a:xfrm>
          <a:prstGeom prst="rect">
            <a:avLst/>
          </a:prstGeom>
          <a:noFill/>
          <a:ln>
            <a:noFill/>
          </a:ln>
        </p:spPr>
        <p:txBody>
          <a:bodyPr anchorCtr="0" anchor="t" bIns="91425" lIns="91425" spcFirstLastPara="1" rIns="91425" wrap="square" tIns="91425">
            <a:spAutoFit/>
          </a:bodyPr>
          <a:lstStyle/>
          <a:p>
            <a:pPr indent="0" lvl="0" marL="0" marR="0" rtl="0" algn="just">
              <a:lnSpc>
                <a:spcPct val="120000"/>
              </a:lnSpc>
              <a:spcBef>
                <a:spcPts val="0"/>
              </a:spcBef>
              <a:spcAft>
                <a:spcPts val="1000"/>
              </a:spcAft>
              <a:buClr>
                <a:srgbClr val="000000"/>
              </a:buClr>
              <a:buSzPts val="700"/>
              <a:buFont typeface="Arial"/>
              <a:buNone/>
            </a:pPr>
            <a:r>
              <a:rPr b="0" i="0" lang="en-US" sz="700" u="none" cap="none" strike="noStrike">
                <a:solidFill>
                  <a:srgbClr val="00005F"/>
                </a:solidFill>
                <a:latin typeface="Open Sans"/>
                <a:ea typeface="Open Sans"/>
                <a:cs typeface="Open Sans"/>
                <a:sym typeface="Open San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700" u="none" cap="none" strike="noStrike">
              <a:solidFill>
                <a:srgbClr val="00005F"/>
              </a:solidFill>
              <a:latin typeface="Open Sans"/>
              <a:ea typeface="Open Sans"/>
              <a:cs typeface="Open Sans"/>
              <a:sym typeface="Open Sans"/>
            </a:endParaRPr>
          </a:p>
        </p:txBody>
      </p:sp>
    </p:spTree>
  </p:cSld>
  <p:clrMapOvr>
    <a:masterClrMapping/>
  </p:clrMapOvr>
  <p:transition>
    <p:zoom dir="in"/>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1c265c6716e_0_5"/>
          <p:cNvSpPr/>
          <p:nvPr/>
        </p:nvSpPr>
        <p:spPr>
          <a:xfrm>
            <a:off x="0" y="771550"/>
            <a:ext cx="9144000" cy="576000"/>
          </a:xfrm>
          <a:prstGeom prst="roundRect">
            <a:avLst>
              <a:gd fmla="val 16667" name="adj"/>
            </a:avLst>
          </a:prstGeom>
          <a:solidFill>
            <a:srgbClr val="0EA5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0" name="Google Shape;230;g1c265c6716e_0_5"/>
          <p:cNvSpPr txBox="1"/>
          <p:nvPr>
            <p:ph type="ctrTitle"/>
          </p:nvPr>
        </p:nvSpPr>
        <p:spPr>
          <a:xfrm>
            <a:off x="412850" y="483525"/>
            <a:ext cx="7943400" cy="110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2400"/>
              <a:buFont typeface="Calibri"/>
              <a:buNone/>
            </a:pPr>
            <a:r>
              <a:rPr b="1" lang="en-US" sz="2400">
                <a:solidFill>
                  <a:schemeClr val="lt1"/>
                </a:solidFill>
              </a:rPr>
              <a:t>How about this?</a:t>
            </a:r>
            <a:endParaRPr sz="2400">
              <a:solidFill>
                <a:schemeClr val="lt1"/>
              </a:solidFill>
            </a:endParaRPr>
          </a:p>
        </p:txBody>
      </p:sp>
      <p:sp>
        <p:nvSpPr>
          <p:cNvPr id="231" name="Google Shape;231;g1c265c6716e_0_5"/>
          <p:cNvSpPr/>
          <p:nvPr/>
        </p:nvSpPr>
        <p:spPr>
          <a:xfrm>
            <a:off x="7812360" y="4744040"/>
            <a:ext cx="18003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pic>
        <p:nvPicPr>
          <p:cNvPr id="232" name="Google Shape;232;g1c265c6716e_0_5"/>
          <p:cNvPicPr preferRelativeResize="0"/>
          <p:nvPr/>
        </p:nvPicPr>
        <p:blipFill rotWithShape="1">
          <a:blip r:embed="rId3">
            <a:alphaModFix/>
          </a:blip>
          <a:srcRect b="0" l="0" r="0" t="0"/>
          <a:stretch/>
        </p:blipFill>
        <p:spPr>
          <a:xfrm>
            <a:off x="395536" y="161802"/>
            <a:ext cx="1089234" cy="310602"/>
          </a:xfrm>
          <a:prstGeom prst="rect">
            <a:avLst/>
          </a:prstGeom>
          <a:noFill/>
          <a:ln>
            <a:noFill/>
          </a:ln>
        </p:spPr>
      </p:pic>
      <p:sp>
        <p:nvSpPr>
          <p:cNvPr id="233" name="Google Shape;233;g1c265c6716e_0_5"/>
          <p:cNvSpPr/>
          <p:nvPr/>
        </p:nvSpPr>
        <p:spPr>
          <a:xfrm>
            <a:off x="0" y="260960"/>
            <a:ext cx="9144000" cy="230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Calibri"/>
                <a:ea typeface="Calibri"/>
                <a:cs typeface="Calibri"/>
                <a:sym typeface="Calibri"/>
              </a:rPr>
              <a:t>2021-1-IT02-KA220-ADU-000035139</a:t>
            </a:r>
            <a:endParaRPr b="0" i="0" sz="1200" u="none" cap="none" strike="noStrike">
              <a:solidFill>
                <a:schemeClr val="lt1"/>
              </a:solidFill>
              <a:latin typeface="Calibri"/>
              <a:ea typeface="Calibri"/>
              <a:cs typeface="Calibri"/>
              <a:sym typeface="Calibri"/>
            </a:endParaRPr>
          </a:p>
        </p:txBody>
      </p:sp>
      <p:pic>
        <p:nvPicPr>
          <p:cNvPr id="234" name="Google Shape;234;g1c265c6716e_0_5"/>
          <p:cNvPicPr preferRelativeResize="0"/>
          <p:nvPr/>
        </p:nvPicPr>
        <p:blipFill rotWithShape="1">
          <a:blip r:embed="rId4">
            <a:alphaModFix/>
          </a:blip>
          <a:srcRect b="0" l="0" r="0" t="0"/>
          <a:stretch/>
        </p:blipFill>
        <p:spPr>
          <a:xfrm>
            <a:off x="7656207" y="151819"/>
            <a:ext cx="1174044" cy="428821"/>
          </a:xfrm>
          <a:prstGeom prst="rect">
            <a:avLst/>
          </a:prstGeom>
          <a:noFill/>
          <a:ln>
            <a:noFill/>
          </a:ln>
        </p:spPr>
      </p:pic>
      <p:pic>
        <p:nvPicPr>
          <p:cNvPr id="235" name="Google Shape;235;g1c265c6716e_0_5"/>
          <p:cNvPicPr preferRelativeResize="0"/>
          <p:nvPr/>
        </p:nvPicPr>
        <p:blipFill rotWithShape="1">
          <a:blip r:embed="rId5">
            <a:alphaModFix/>
          </a:blip>
          <a:srcRect b="0" l="0" r="0" t="0"/>
          <a:stretch/>
        </p:blipFill>
        <p:spPr>
          <a:xfrm>
            <a:off x="8172400" y="4707455"/>
            <a:ext cx="350168" cy="350168"/>
          </a:xfrm>
          <a:prstGeom prst="rect">
            <a:avLst/>
          </a:prstGeom>
          <a:noFill/>
          <a:ln>
            <a:noFill/>
          </a:ln>
        </p:spPr>
      </p:pic>
      <p:pic>
        <p:nvPicPr>
          <p:cNvPr id="236" name="Google Shape;236;g1c265c6716e_0_5"/>
          <p:cNvPicPr preferRelativeResize="0"/>
          <p:nvPr/>
        </p:nvPicPr>
        <p:blipFill rotWithShape="1">
          <a:blip r:embed="rId6">
            <a:alphaModFix/>
          </a:blip>
          <a:srcRect b="0" l="0" r="0" t="0"/>
          <a:stretch/>
        </p:blipFill>
        <p:spPr>
          <a:xfrm>
            <a:off x="2685450" y="1627450"/>
            <a:ext cx="3773103" cy="3252675"/>
          </a:xfrm>
          <a:prstGeom prst="rect">
            <a:avLst/>
          </a:prstGeom>
          <a:noFill/>
          <a:ln>
            <a:noFill/>
          </a:ln>
        </p:spPr>
      </p:pic>
      <p:pic>
        <p:nvPicPr>
          <p:cNvPr id="237" name="Google Shape;237;g1c265c6716e_0_5"/>
          <p:cNvPicPr preferRelativeResize="0"/>
          <p:nvPr/>
        </p:nvPicPr>
        <p:blipFill rotWithShape="1">
          <a:blip r:embed="rId7">
            <a:alphaModFix/>
          </a:blip>
          <a:srcRect b="0" l="0" r="0" t="0"/>
          <a:stretch/>
        </p:blipFill>
        <p:spPr>
          <a:xfrm>
            <a:off x="390412" y="201674"/>
            <a:ext cx="1099479" cy="230850"/>
          </a:xfrm>
          <a:prstGeom prst="rect">
            <a:avLst/>
          </a:prstGeom>
          <a:noFill/>
          <a:ln>
            <a:noFill/>
          </a:ln>
        </p:spPr>
      </p:pic>
    </p:spTree>
  </p:cSld>
  <p:clrMapOvr>
    <a:masterClrMapping/>
  </p:clrMapOvr>
  <p:transition>
    <p:push dir="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1c265c6716e_0_19"/>
          <p:cNvSpPr/>
          <p:nvPr/>
        </p:nvSpPr>
        <p:spPr>
          <a:xfrm>
            <a:off x="0" y="771550"/>
            <a:ext cx="9144000" cy="576000"/>
          </a:xfrm>
          <a:prstGeom prst="roundRect">
            <a:avLst>
              <a:gd fmla="val 16667" name="adj"/>
            </a:avLst>
          </a:prstGeom>
          <a:solidFill>
            <a:srgbClr val="0EA5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4" name="Google Shape;244;g1c265c6716e_0_19"/>
          <p:cNvSpPr txBox="1"/>
          <p:nvPr>
            <p:ph type="ctrTitle"/>
          </p:nvPr>
        </p:nvSpPr>
        <p:spPr>
          <a:xfrm>
            <a:off x="412850" y="483525"/>
            <a:ext cx="7943400" cy="110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2400"/>
              <a:buFont typeface="Calibri"/>
              <a:buNone/>
            </a:pPr>
            <a:r>
              <a:rPr b="1" lang="en-US" sz="2400">
                <a:solidFill>
                  <a:schemeClr val="lt1"/>
                </a:solidFill>
              </a:rPr>
              <a:t>How about this?</a:t>
            </a:r>
            <a:endParaRPr sz="2400">
              <a:solidFill>
                <a:schemeClr val="lt1"/>
              </a:solidFill>
            </a:endParaRPr>
          </a:p>
        </p:txBody>
      </p:sp>
      <p:sp>
        <p:nvSpPr>
          <p:cNvPr id="245" name="Google Shape;245;g1c265c6716e_0_19"/>
          <p:cNvSpPr/>
          <p:nvPr/>
        </p:nvSpPr>
        <p:spPr>
          <a:xfrm>
            <a:off x="7812360" y="4744040"/>
            <a:ext cx="18003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pic>
        <p:nvPicPr>
          <p:cNvPr id="246" name="Google Shape;246;g1c265c6716e_0_19"/>
          <p:cNvPicPr preferRelativeResize="0"/>
          <p:nvPr/>
        </p:nvPicPr>
        <p:blipFill rotWithShape="1">
          <a:blip r:embed="rId3">
            <a:alphaModFix/>
          </a:blip>
          <a:srcRect b="0" l="0" r="0" t="0"/>
          <a:stretch/>
        </p:blipFill>
        <p:spPr>
          <a:xfrm>
            <a:off x="395536" y="161802"/>
            <a:ext cx="1089234" cy="310602"/>
          </a:xfrm>
          <a:prstGeom prst="rect">
            <a:avLst/>
          </a:prstGeom>
          <a:noFill/>
          <a:ln>
            <a:noFill/>
          </a:ln>
        </p:spPr>
      </p:pic>
      <p:sp>
        <p:nvSpPr>
          <p:cNvPr id="247" name="Google Shape;247;g1c265c6716e_0_19"/>
          <p:cNvSpPr/>
          <p:nvPr/>
        </p:nvSpPr>
        <p:spPr>
          <a:xfrm>
            <a:off x="0" y="260960"/>
            <a:ext cx="9144000" cy="230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Calibri"/>
                <a:ea typeface="Calibri"/>
                <a:cs typeface="Calibri"/>
                <a:sym typeface="Calibri"/>
              </a:rPr>
              <a:t>2021-1-IT02-KA220-ADU-000035139</a:t>
            </a:r>
            <a:endParaRPr b="0" i="0" sz="1200" u="none" cap="none" strike="noStrike">
              <a:solidFill>
                <a:schemeClr val="lt1"/>
              </a:solidFill>
              <a:latin typeface="Calibri"/>
              <a:ea typeface="Calibri"/>
              <a:cs typeface="Calibri"/>
              <a:sym typeface="Calibri"/>
            </a:endParaRPr>
          </a:p>
        </p:txBody>
      </p:sp>
      <p:pic>
        <p:nvPicPr>
          <p:cNvPr id="248" name="Google Shape;248;g1c265c6716e_0_19"/>
          <p:cNvPicPr preferRelativeResize="0"/>
          <p:nvPr/>
        </p:nvPicPr>
        <p:blipFill rotWithShape="1">
          <a:blip r:embed="rId4">
            <a:alphaModFix/>
          </a:blip>
          <a:srcRect b="0" l="0" r="0" t="0"/>
          <a:stretch/>
        </p:blipFill>
        <p:spPr>
          <a:xfrm>
            <a:off x="7656207" y="151819"/>
            <a:ext cx="1174044" cy="428821"/>
          </a:xfrm>
          <a:prstGeom prst="rect">
            <a:avLst/>
          </a:prstGeom>
          <a:noFill/>
          <a:ln>
            <a:noFill/>
          </a:ln>
        </p:spPr>
      </p:pic>
      <p:pic>
        <p:nvPicPr>
          <p:cNvPr id="249" name="Google Shape;249;g1c265c6716e_0_19"/>
          <p:cNvPicPr preferRelativeResize="0"/>
          <p:nvPr/>
        </p:nvPicPr>
        <p:blipFill rotWithShape="1">
          <a:blip r:embed="rId5">
            <a:alphaModFix/>
          </a:blip>
          <a:srcRect b="0" l="0" r="0" t="0"/>
          <a:stretch/>
        </p:blipFill>
        <p:spPr>
          <a:xfrm>
            <a:off x="8172400" y="4707455"/>
            <a:ext cx="350168" cy="350168"/>
          </a:xfrm>
          <a:prstGeom prst="rect">
            <a:avLst/>
          </a:prstGeom>
          <a:noFill/>
          <a:ln>
            <a:noFill/>
          </a:ln>
        </p:spPr>
      </p:pic>
      <p:pic>
        <p:nvPicPr>
          <p:cNvPr id="250" name="Google Shape;250;g1c265c6716e_0_19"/>
          <p:cNvPicPr preferRelativeResize="0"/>
          <p:nvPr/>
        </p:nvPicPr>
        <p:blipFill rotWithShape="1">
          <a:blip r:embed="rId6">
            <a:alphaModFix/>
          </a:blip>
          <a:srcRect b="0" l="0" r="0" t="0"/>
          <a:stretch/>
        </p:blipFill>
        <p:spPr>
          <a:xfrm>
            <a:off x="2278375" y="1586025"/>
            <a:ext cx="4587254" cy="3252675"/>
          </a:xfrm>
          <a:prstGeom prst="rect">
            <a:avLst/>
          </a:prstGeom>
          <a:noFill/>
          <a:ln>
            <a:noFill/>
          </a:ln>
        </p:spPr>
      </p:pic>
      <p:pic>
        <p:nvPicPr>
          <p:cNvPr id="251" name="Google Shape;251;g1c265c6716e_0_19"/>
          <p:cNvPicPr preferRelativeResize="0"/>
          <p:nvPr/>
        </p:nvPicPr>
        <p:blipFill rotWithShape="1">
          <a:blip r:embed="rId7">
            <a:alphaModFix/>
          </a:blip>
          <a:srcRect b="0" l="0" r="0" t="0"/>
          <a:stretch/>
        </p:blipFill>
        <p:spPr>
          <a:xfrm>
            <a:off x="390412" y="201674"/>
            <a:ext cx="1099479" cy="230850"/>
          </a:xfrm>
          <a:prstGeom prst="rect">
            <a:avLst/>
          </a:prstGeom>
          <a:noFill/>
          <a:ln>
            <a:noFill/>
          </a:ln>
        </p:spPr>
      </p:pic>
    </p:spTree>
  </p:cSld>
  <p:clrMapOvr>
    <a:masterClrMapping/>
  </p:clrMapOvr>
  <p:transition>
    <p:push dir="r"/>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1c265c6716e_0_34"/>
          <p:cNvSpPr/>
          <p:nvPr/>
        </p:nvSpPr>
        <p:spPr>
          <a:xfrm>
            <a:off x="0" y="771550"/>
            <a:ext cx="9144000" cy="576000"/>
          </a:xfrm>
          <a:prstGeom prst="roundRect">
            <a:avLst>
              <a:gd fmla="val 16667" name="adj"/>
            </a:avLst>
          </a:prstGeom>
          <a:solidFill>
            <a:srgbClr val="0EA5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8" name="Google Shape;258;g1c265c6716e_0_34"/>
          <p:cNvSpPr txBox="1"/>
          <p:nvPr>
            <p:ph type="ctrTitle"/>
          </p:nvPr>
        </p:nvSpPr>
        <p:spPr>
          <a:xfrm>
            <a:off x="412850" y="483525"/>
            <a:ext cx="7943400" cy="110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2400"/>
              <a:buFont typeface="Calibri"/>
              <a:buNone/>
            </a:pPr>
            <a:r>
              <a:rPr b="1" lang="en-US" sz="2400">
                <a:solidFill>
                  <a:schemeClr val="lt1"/>
                </a:solidFill>
              </a:rPr>
              <a:t>How about this?</a:t>
            </a:r>
            <a:endParaRPr sz="2400">
              <a:solidFill>
                <a:schemeClr val="lt1"/>
              </a:solidFill>
            </a:endParaRPr>
          </a:p>
        </p:txBody>
      </p:sp>
      <p:sp>
        <p:nvSpPr>
          <p:cNvPr id="259" name="Google Shape;259;g1c265c6716e_0_34"/>
          <p:cNvSpPr/>
          <p:nvPr/>
        </p:nvSpPr>
        <p:spPr>
          <a:xfrm>
            <a:off x="7812360" y="4744040"/>
            <a:ext cx="18003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pic>
        <p:nvPicPr>
          <p:cNvPr id="260" name="Google Shape;260;g1c265c6716e_0_34"/>
          <p:cNvPicPr preferRelativeResize="0"/>
          <p:nvPr/>
        </p:nvPicPr>
        <p:blipFill rotWithShape="1">
          <a:blip r:embed="rId3">
            <a:alphaModFix/>
          </a:blip>
          <a:srcRect b="0" l="0" r="0" t="0"/>
          <a:stretch/>
        </p:blipFill>
        <p:spPr>
          <a:xfrm>
            <a:off x="395536" y="161802"/>
            <a:ext cx="1089234" cy="310602"/>
          </a:xfrm>
          <a:prstGeom prst="rect">
            <a:avLst/>
          </a:prstGeom>
          <a:noFill/>
          <a:ln>
            <a:noFill/>
          </a:ln>
        </p:spPr>
      </p:pic>
      <p:sp>
        <p:nvSpPr>
          <p:cNvPr id="261" name="Google Shape;261;g1c265c6716e_0_34"/>
          <p:cNvSpPr/>
          <p:nvPr/>
        </p:nvSpPr>
        <p:spPr>
          <a:xfrm>
            <a:off x="0" y="260960"/>
            <a:ext cx="9144000" cy="230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Calibri"/>
                <a:ea typeface="Calibri"/>
                <a:cs typeface="Calibri"/>
                <a:sym typeface="Calibri"/>
              </a:rPr>
              <a:t>2021-1-IT02-KA220-ADU-000035139</a:t>
            </a:r>
            <a:endParaRPr b="0" i="0" sz="1200" u="none" cap="none" strike="noStrike">
              <a:solidFill>
                <a:schemeClr val="lt1"/>
              </a:solidFill>
              <a:latin typeface="Calibri"/>
              <a:ea typeface="Calibri"/>
              <a:cs typeface="Calibri"/>
              <a:sym typeface="Calibri"/>
            </a:endParaRPr>
          </a:p>
        </p:txBody>
      </p:sp>
      <p:pic>
        <p:nvPicPr>
          <p:cNvPr id="262" name="Google Shape;262;g1c265c6716e_0_34"/>
          <p:cNvPicPr preferRelativeResize="0"/>
          <p:nvPr/>
        </p:nvPicPr>
        <p:blipFill rotWithShape="1">
          <a:blip r:embed="rId4">
            <a:alphaModFix/>
          </a:blip>
          <a:srcRect b="0" l="0" r="0" t="0"/>
          <a:stretch/>
        </p:blipFill>
        <p:spPr>
          <a:xfrm>
            <a:off x="7656207" y="151819"/>
            <a:ext cx="1174044" cy="428821"/>
          </a:xfrm>
          <a:prstGeom prst="rect">
            <a:avLst/>
          </a:prstGeom>
          <a:noFill/>
          <a:ln>
            <a:noFill/>
          </a:ln>
        </p:spPr>
      </p:pic>
      <p:pic>
        <p:nvPicPr>
          <p:cNvPr id="263" name="Google Shape;263;g1c265c6716e_0_34"/>
          <p:cNvPicPr preferRelativeResize="0"/>
          <p:nvPr/>
        </p:nvPicPr>
        <p:blipFill rotWithShape="1">
          <a:blip r:embed="rId5">
            <a:alphaModFix/>
          </a:blip>
          <a:srcRect b="0" l="0" r="0" t="0"/>
          <a:stretch/>
        </p:blipFill>
        <p:spPr>
          <a:xfrm>
            <a:off x="8172400" y="4707455"/>
            <a:ext cx="350168" cy="350168"/>
          </a:xfrm>
          <a:prstGeom prst="rect">
            <a:avLst/>
          </a:prstGeom>
          <a:noFill/>
          <a:ln>
            <a:noFill/>
          </a:ln>
        </p:spPr>
      </p:pic>
      <p:pic>
        <p:nvPicPr>
          <p:cNvPr id="264" name="Google Shape;264;g1c265c6716e_0_34"/>
          <p:cNvPicPr preferRelativeResize="0"/>
          <p:nvPr/>
        </p:nvPicPr>
        <p:blipFill rotWithShape="1">
          <a:blip r:embed="rId6">
            <a:alphaModFix/>
          </a:blip>
          <a:srcRect b="0" l="0" r="0" t="0"/>
          <a:stretch/>
        </p:blipFill>
        <p:spPr>
          <a:xfrm>
            <a:off x="2345950" y="1627450"/>
            <a:ext cx="4583557" cy="3252675"/>
          </a:xfrm>
          <a:prstGeom prst="rect">
            <a:avLst/>
          </a:prstGeom>
          <a:noFill/>
          <a:ln>
            <a:noFill/>
          </a:ln>
        </p:spPr>
      </p:pic>
      <p:pic>
        <p:nvPicPr>
          <p:cNvPr id="265" name="Google Shape;265;g1c265c6716e_0_34"/>
          <p:cNvPicPr preferRelativeResize="0"/>
          <p:nvPr/>
        </p:nvPicPr>
        <p:blipFill rotWithShape="1">
          <a:blip r:embed="rId7">
            <a:alphaModFix/>
          </a:blip>
          <a:srcRect b="0" l="0" r="0" t="0"/>
          <a:stretch/>
        </p:blipFill>
        <p:spPr>
          <a:xfrm>
            <a:off x="390412" y="201674"/>
            <a:ext cx="1099479" cy="230850"/>
          </a:xfrm>
          <a:prstGeom prst="rect">
            <a:avLst/>
          </a:prstGeom>
          <a:noFill/>
          <a:ln>
            <a:noFill/>
          </a:ln>
        </p:spPr>
      </p:pic>
    </p:spTree>
  </p:cSld>
  <p:clrMapOvr>
    <a:masterClrMapping/>
  </p:clrMapOvr>
  <p:transition>
    <p:push dir="r"/>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1b421fe326f_0_72"/>
          <p:cNvSpPr/>
          <p:nvPr/>
        </p:nvSpPr>
        <p:spPr>
          <a:xfrm>
            <a:off x="0" y="771550"/>
            <a:ext cx="9144000" cy="576000"/>
          </a:xfrm>
          <a:prstGeom prst="roundRect">
            <a:avLst>
              <a:gd fmla="val 16667" name="adj"/>
            </a:avLst>
          </a:prstGeom>
          <a:solidFill>
            <a:srgbClr val="0EA5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2" name="Google Shape;272;g1b421fe326f_0_72"/>
          <p:cNvSpPr txBox="1"/>
          <p:nvPr>
            <p:ph type="ctrTitle"/>
          </p:nvPr>
        </p:nvSpPr>
        <p:spPr>
          <a:xfrm>
            <a:off x="412850" y="483525"/>
            <a:ext cx="7943400" cy="110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2400"/>
              <a:buFont typeface="Calibri"/>
              <a:buNone/>
            </a:pPr>
            <a:r>
              <a:rPr b="1" lang="en-US" sz="2400">
                <a:solidFill>
                  <a:schemeClr val="lt1"/>
                </a:solidFill>
              </a:rPr>
              <a:t>2.1      Introducing cybersecurity</a:t>
            </a:r>
            <a:endParaRPr sz="2400">
              <a:solidFill>
                <a:schemeClr val="lt1"/>
              </a:solidFill>
            </a:endParaRPr>
          </a:p>
        </p:txBody>
      </p:sp>
      <p:sp>
        <p:nvSpPr>
          <p:cNvPr id="273" name="Google Shape;273;g1b421fe326f_0_72"/>
          <p:cNvSpPr/>
          <p:nvPr/>
        </p:nvSpPr>
        <p:spPr>
          <a:xfrm>
            <a:off x="7812360" y="4744040"/>
            <a:ext cx="18003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pic>
        <p:nvPicPr>
          <p:cNvPr id="274" name="Google Shape;274;g1b421fe326f_0_72"/>
          <p:cNvPicPr preferRelativeResize="0"/>
          <p:nvPr/>
        </p:nvPicPr>
        <p:blipFill rotWithShape="1">
          <a:blip r:embed="rId3">
            <a:alphaModFix/>
          </a:blip>
          <a:srcRect b="0" l="0" r="0" t="0"/>
          <a:stretch/>
        </p:blipFill>
        <p:spPr>
          <a:xfrm>
            <a:off x="395536" y="161802"/>
            <a:ext cx="1089234" cy="310602"/>
          </a:xfrm>
          <a:prstGeom prst="rect">
            <a:avLst/>
          </a:prstGeom>
          <a:noFill/>
          <a:ln>
            <a:noFill/>
          </a:ln>
        </p:spPr>
      </p:pic>
      <p:sp>
        <p:nvSpPr>
          <p:cNvPr id="275" name="Google Shape;275;g1b421fe326f_0_72"/>
          <p:cNvSpPr/>
          <p:nvPr/>
        </p:nvSpPr>
        <p:spPr>
          <a:xfrm>
            <a:off x="0" y="260960"/>
            <a:ext cx="9144000" cy="230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Calibri"/>
                <a:ea typeface="Calibri"/>
                <a:cs typeface="Calibri"/>
                <a:sym typeface="Calibri"/>
              </a:rPr>
              <a:t>2021-1-IT02-KA220-ADU-000035139</a:t>
            </a:r>
            <a:endParaRPr b="0" i="0" sz="1200" u="none" cap="none" strike="noStrike">
              <a:solidFill>
                <a:schemeClr val="lt1"/>
              </a:solidFill>
              <a:latin typeface="Calibri"/>
              <a:ea typeface="Calibri"/>
              <a:cs typeface="Calibri"/>
              <a:sym typeface="Calibri"/>
            </a:endParaRPr>
          </a:p>
        </p:txBody>
      </p:sp>
      <p:pic>
        <p:nvPicPr>
          <p:cNvPr id="276" name="Google Shape;276;g1b421fe326f_0_72"/>
          <p:cNvPicPr preferRelativeResize="0"/>
          <p:nvPr/>
        </p:nvPicPr>
        <p:blipFill rotWithShape="1">
          <a:blip r:embed="rId4">
            <a:alphaModFix/>
          </a:blip>
          <a:srcRect b="0" l="0" r="0" t="0"/>
          <a:stretch/>
        </p:blipFill>
        <p:spPr>
          <a:xfrm>
            <a:off x="7656207" y="151819"/>
            <a:ext cx="1174044" cy="428821"/>
          </a:xfrm>
          <a:prstGeom prst="rect">
            <a:avLst/>
          </a:prstGeom>
          <a:noFill/>
          <a:ln>
            <a:noFill/>
          </a:ln>
        </p:spPr>
      </p:pic>
      <p:pic>
        <p:nvPicPr>
          <p:cNvPr id="277" name="Google Shape;277;g1b421fe326f_0_72"/>
          <p:cNvPicPr preferRelativeResize="0"/>
          <p:nvPr/>
        </p:nvPicPr>
        <p:blipFill rotWithShape="1">
          <a:blip r:embed="rId5">
            <a:alphaModFix/>
          </a:blip>
          <a:srcRect b="0" l="0" r="0" t="0"/>
          <a:stretch/>
        </p:blipFill>
        <p:spPr>
          <a:xfrm>
            <a:off x="8172400" y="4707455"/>
            <a:ext cx="350168" cy="350168"/>
          </a:xfrm>
          <a:prstGeom prst="rect">
            <a:avLst/>
          </a:prstGeom>
          <a:noFill/>
          <a:ln>
            <a:noFill/>
          </a:ln>
        </p:spPr>
      </p:pic>
      <p:sp>
        <p:nvSpPr>
          <p:cNvPr id="278" name="Google Shape;278;g1b421fe326f_0_72"/>
          <p:cNvSpPr txBox="1"/>
          <p:nvPr/>
        </p:nvSpPr>
        <p:spPr>
          <a:xfrm>
            <a:off x="539549" y="1419625"/>
            <a:ext cx="39039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0000"/>
                </a:solidFill>
                <a:latin typeface="Calibri"/>
                <a:ea typeface="Calibri"/>
                <a:cs typeface="Calibri"/>
                <a:sym typeface="Calibri"/>
              </a:rPr>
              <a:t>What is cybersecurity?</a:t>
            </a:r>
            <a:endParaRPr b="1" i="0" sz="2200" u="none" cap="none" strike="noStrike">
              <a:solidFill>
                <a:srgbClr val="000000"/>
              </a:solidFill>
              <a:latin typeface="Calibri"/>
              <a:ea typeface="Calibri"/>
              <a:cs typeface="Calibri"/>
              <a:sym typeface="Calibri"/>
            </a:endParaRPr>
          </a:p>
        </p:txBody>
      </p:sp>
      <p:sp>
        <p:nvSpPr>
          <p:cNvPr id="279" name="Google Shape;279;g1b421fe326f_0_72"/>
          <p:cNvSpPr txBox="1"/>
          <p:nvPr/>
        </p:nvSpPr>
        <p:spPr>
          <a:xfrm>
            <a:off x="532102" y="2000549"/>
            <a:ext cx="7704900" cy="18162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100"/>
              <a:buFont typeface="Arial"/>
              <a:buNone/>
            </a:pPr>
            <a:r>
              <a:rPr b="0" i="0" lang="en-US" sz="2000" u="none" cap="none" strike="noStrike">
                <a:solidFill>
                  <a:schemeClr val="dk1"/>
                </a:solidFill>
                <a:latin typeface="Calibri"/>
                <a:ea typeface="Calibri"/>
                <a:cs typeface="Calibri"/>
                <a:sym typeface="Calibri"/>
              </a:rPr>
              <a:t>Cybersecurity is the ability to act safely and responsibly on digital service platforms and more broadly on the Internet. </a:t>
            </a:r>
            <a:endParaRPr b="0" i="0" sz="20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rPr b="0" i="0" lang="en-US" sz="2000" u="none" cap="none" strike="noStrike">
                <a:solidFill>
                  <a:schemeClr val="dk1"/>
                </a:solidFill>
                <a:latin typeface="Calibri"/>
                <a:ea typeface="Calibri"/>
                <a:cs typeface="Calibri"/>
                <a:sym typeface="Calibri"/>
              </a:rPr>
              <a:t>In just a few steps, it is possible to protect personal data and minimise online risks.</a:t>
            </a:r>
            <a:endParaRPr b="0" i="0" sz="2000" u="none" cap="none" strike="noStrike">
              <a:solidFill>
                <a:srgbClr val="000000"/>
              </a:solidFill>
              <a:latin typeface="Calibri"/>
              <a:ea typeface="Calibri"/>
              <a:cs typeface="Calibri"/>
              <a:sym typeface="Calibri"/>
            </a:endParaRPr>
          </a:p>
        </p:txBody>
      </p:sp>
      <p:pic>
        <p:nvPicPr>
          <p:cNvPr id="280" name="Google Shape;280;g1b421fe326f_0_72"/>
          <p:cNvPicPr preferRelativeResize="0"/>
          <p:nvPr/>
        </p:nvPicPr>
        <p:blipFill rotWithShape="1">
          <a:blip r:embed="rId6">
            <a:alphaModFix/>
          </a:blip>
          <a:srcRect b="0" l="0" r="0" t="0"/>
          <a:stretch/>
        </p:blipFill>
        <p:spPr>
          <a:xfrm>
            <a:off x="390412" y="201674"/>
            <a:ext cx="1099479" cy="230850"/>
          </a:xfrm>
          <a:prstGeom prst="rect">
            <a:avLst/>
          </a:prstGeom>
          <a:noFill/>
          <a:ln>
            <a:noFill/>
          </a:ln>
        </p:spPr>
      </p:pic>
    </p:spTree>
  </p:cSld>
  <p:clrMapOvr>
    <a:masterClrMapping/>
  </p:clrMapOvr>
  <p:transition>
    <p:push dir="r"/>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1b421fe326f_0_161"/>
          <p:cNvSpPr/>
          <p:nvPr/>
        </p:nvSpPr>
        <p:spPr>
          <a:xfrm>
            <a:off x="0" y="771550"/>
            <a:ext cx="9144000" cy="576000"/>
          </a:xfrm>
          <a:prstGeom prst="roundRect">
            <a:avLst>
              <a:gd fmla="val 16667" name="adj"/>
            </a:avLst>
          </a:prstGeom>
          <a:solidFill>
            <a:srgbClr val="0EA5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7" name="Google Shape;287;g1b421fe326f_0_161"/>
          <p:cNvSpPr txBox="1"/>
          <p:nvPr>
            <p:ph type="ctrTitle"/>
          </p:nvPr>
        </p:nvSpPr>
        <p:spPr>
          <a:xfrm>
            <a:off x="412850" y="483525"/>
            <a:ext cx="7943400" cy="110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2400"/>
              <a:buFont typeface="Calibri"/>
              <a:buNone/>
            </a:pPr>
            <a:r>
              <a:rPr b="1" lang="en-US" sz="2400">
                <a:solidFill>
                  <a:schemeClr val="lt1"/>
                </a:solidFill>
              </a:rPr>
              <a:t>2.2     Possible cyber risks</a:t>
            </a:r>
            <a:endParaRPr sz="2400">
              <a:solidFill>
                <a:schemeClr val="lt1"/>
              </a:solidFill>
            </a:endParaRPr>
          </a:p>
        </p:txBody>
      </p:sp>
      <p:sp>
        <p:nvSpPr>
          <p:cNvPr id="288" name="Google Shape;288;g1b421fe326f_0_161"/>
          <p:cNvSpPr/>
          <p:nvPr/>
        </p:nvSpPr>
        <p:spPr>
          <a:xfrm>
            <a:off x="7812360" y="4744040"/>
            <a:ext cx="18003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pic>
        <p:nvPicPr>
          <p:cNvPr id="289" name="Google Shape;289;g1b421fe326f_0_161"/>
          <p:cNvPicPr preferRelativeResize="0"/>
          <p:nvPr/>
        </p:nvPicPr>
        <p:blipFill rotWithShape="1">
          <a:blip r:embed="rId3">
            <a:alphaModFix/>
          </a:blip>
          <a:srcRect b="0" l="0" r="0" t="0"/>
          <a:stretch/>
        </p:blipFill>
        <p:spPr>
          <a:xfrm>
            <a:off x="395536" y="161802"/>
            <a:ext cx="1089234" cy="310602"/>
          </a:xfrm>
          <a:prstGeom prst="rect">
            <a:avLst/>
          </a:prstGeom>
          <a:noFill/>
          <a:ln>
            <a:noFill/>
          </a:ln>
        </p:spPr>
      </p:pic>
      <p:sp>
        <p:nvSpPr>
          <p:cNvPr id="290" name="Google Shape;290;g1b421fe326f_0_161"/>
          <p:cNvSpPr/>
          <p:nvPr/>
        </p:nvSpPr>
        <p:spPr>
          <a:xfrm>
            <a:off x="0" y="260960"/>
            <a:ext cx="9144000" cy="230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Calibri"/>
                <a:ea typeface="Calibri"/>
                <a:cs typeface="Calibri"/>
                <a:sym typeface="Calibri"/>
              </a:rPr>
              <a:t>2021-1-IT02-KA220-ADU-000035139</a:t>
            </a:r>
            <a:endParaRPr b="0" i="0" sz="1200" u="none" cap="none" strike="noStrike">
              <a:solidFill>
                <a:schemeClr val="lt1"/>
              </a:solidFill>
              <a:latin typeface="Calibri"/>
              <a:ea typeface="Calibri"/>
              <a:cs typeface="Calibri"/>
              <a:sym typeface="Calibri"/>
            </a:endParaRPr>
          </a:p>
        </p:txBody>
      </p:sp>
      <p:pic>
        <p:nvPicPr>
          <p:cNvPr id="291" name="Google Shape;291;g1b421fe326f_0_161"/>
          <p:cNvPicPr preferRelativeResize="0"/>
          <p:nvPr/>
        </p:nvPicPr>
        <p:blipFill rotWithShape="1">
          <a:blip r:embed="rId4">
            <a:alphaModFix/>
          </a:blip>
          <a:srcRect b="0" l="0" r="0" t="0"/>
          <a:stretch/>
        </p:blipFill>
        <p:spPr>
          <a:xfrm>
            <a:off x="7656207" y="151819"/>
            <a:ext cx="1174044" cy="428821"/>
          </a:xfrm>
          <a:prstGeom prst="rect">
            <a:avLst/>
          </a:prstGeom>
          <a:noFill/>
          <a:ln>
            <a:noFill/>
          </a:ln>
        </p:spPr>
      </p:pic>
      <p:pic>
        <p:nvPicPr>
          <p:cNvPr id="292" name="Google Shape;292;g1b421fe326f_0_161"/>
          <p:cNvPicPr preferRelativeResize="0"/>
          <p:nvPr/>
        </p:nvPicPr>
        <p:blipFill rotWithShape="1">
          <a:blip r:embed="rId5">
            <a:alphaModFix/>
          </a:blip>
          <a:srcRect b="0" l="0" r="0" t="0"/>
          <a:stretch/>
        </p:blipFill>
        <p:spPr>
          <a:xfrm>
            <a:off x="8172400" y="4707455"/>
            <a:ext cx="350168" cy="350168"/>
          </a:xfrm>
          <a:prstGeom prst="rect">
            <a:avLst/>
          </a:prstGeom>
          <a:noFill/>
          <a:ln>
            <a:noFill/>
          </a:ln>
        </p:spPr>
      </p:pic>
      <p:sp>
        <p:nvSpPr>
          <p:cNvPr id="293" name="Google Shape;293;g1b421fe326f_0_161"/>
          <p:cNvSpPr txBox="1"/>
          <p:nvPr/>
        </p:nvSpPr>
        <p:spPr>
          <a:xfrm>
            <a:off x="539549" y="1419625"/>
            <a:ext cx="39039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0000"/>
                </a:solidFill>
                <a:latin typeface="Calibri"/>
                <a:ea typeface="Calibri"/>
                <a:cs typeface="Calibri"/>
                <a:sym typeface="Calibri"/>
              </a:rPr>
              <a:t>What are the possible risks? </a:t>
            </a:r>
            <a:endParaRPr b="1" i="0" sz="2200" u="none" cap="none" strike="noStrike">
              <a:solidFill>
                <a:srgbClr val="000000"/>
              </a:solidFill>
              <a:latin typeface="Calibri"/>
              <a:ea typeface="Calibri"/>
              <a:cs typeface="Calibri"/>
              <a:sym typeface="Calibri"/>
            </a:endParaRPr>
          </a:p>
        </p:txBody>
      </p:sp>
      <p:sp>
        <p:nvSpPr>
          <p:cNvPr id="294" name="Google Shape;294;g1b421fe326f_0_161"/>
          <p:cNvSpPr txBox="1"/>
          <p:nvPr/>
        </p:nvSpPr>
        <p:spPr>
          <a:xfrm>
            <a:off x="532101" y="2000550"/>
            <a:ext cx="4536300" cy="4531500"/>
          </a:xfrm>
          <a:prstGeom prst="rect">
            <a:avLst/>
          </a:prstGeom>
          <a:noFill/>
          <a:ln>
            <a:noFill/>
          </a:ln>
        </p:spPr>
        <p:txBody>
          <a:bodyPr anchorCtr="0" anchor="t" bIns="45700" lIns="91425" spcFirstLastPara="1" rIns="91425" wrap="square" tIns="45700">
            <a:spAutoFit/>
          </a:bodyPr>
          <a:lstStyle/>
          <a:p>
            <a:pPr indent="-342900" lvl="0" marL="457200" marR="0" rtl="0" algn="just">
              <a:lnSpc>
                <a:spcPct val="115000"/>
              </a:lnSpc>
              <a:spcBef>
                <a:spcPts val="0"/>
              </a:spcBef>
              <a:spcAft>
                <a:spcPts val="0"/>
              </a:spcAft>
              <a:buClr>
                <a:schemeClr val="dk1"/>
              </a:buClr>
              <a:buSzPts val="1800"/>
              <a:buFont typeface="Calibri"/>
              <a:buAutoNum type="arabicPeriod"/>
            </a:pPr>
            <a:r>
              <a:rPr b="1" i="0" lang="en-US" sz="1800" u="none" cap="none" strike="noStrike">
                <a:solidFill>
                  <a:schemeClr val="dk1"/>
                </a:solidFill>
                <a:latin typeface="Calibri"/>
                <a:ea typeface="Calibri"/>
                <a:cs typeface="Calibri"/>
                <a:sym typeface="Calibri"/>
              </a:rPr>
              <a:t>Phishing</a:t>
            </a:r>
            <a:r>
              <a:rPr b="0" i="0" lang="en-US" sz="1800" u="none" cap="none" strike="noStrike">
                <a:solidFill>
                  <a:schemeClr val="dk1"/>
                </a:solidFill>
                <a:latin typeface="Calibri"/>
                <a:ea typeface="Calibri"/>
                <a:cs typeface="Calibri"/>
                <a:sym typeface="Calibri"/>
              </a:rPr>
              <a:t>: emails containing phishing scams will imitate the logos and e-mail domains of an official brand and make urgent requests to trick unsuspecting victims into thinking the message is genuine.</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Calibri"/>
                <a:ea typeface="Calibri"/>
                <a:cs typeface="Calibri"/>
                <a:sym typeface="Calibri"/>
              </a:rPr>
              <a:t>What are the red flags of this email ?</a:t>
            </a:r>
            <a:endParaRPr b="0" i="0" sz="18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t/>
            </a:r>
            <a:endParaRPr b="0" i="0" sz="1800" u="none" cap="none" strike="noStrike">
              <a:solidFill>
                <a:schemeClr val="dk1"/>
              </a:solidFill>
              <a:latin typeface="Calibri"/>
              <a:ea typeface="Calibri"/>
              <a:cs typeface="Calibri"/>
              <a:sym typeface="Calibri"/>
            </a:endParaRPr>
          </a:p>
          <a:p>
            <a:pPr indent="0" lvl="0" marL="457200" marR="0" rtl="0" algn="just">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457200" marR="0" rtl="0" algn="just">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457200" marR="0" rtl="0" algn="just">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95" name="Google Shape;295;g1b421fe326f_0_161"/>
          <p:cNvPicPr preferRelativeResize="0"/>
          <p:nvPr/>
        </p:nvPicPr>
        <p:blipFill rotWithShape="1">
          <a:blip r:embed="rId6">
            <a:alphaModFix/>
          </a:blip>
          <a:srcRect b="0" l="0" r="0" t="0"/>
          <a:stretch/>
        </p:blipFill>
        <p:spPr>
          <a:xfrm>
            <a:off x="5068375" y="1419625"/>
            <a:ext cx="3104025" cy="3676849"/>
          </a:xfrm>
          <a:prstGeom prst="rect">
            <a:avLst/>
          </a:prstGeom>
          <a:noFill/>
          <a:ln>
            <a:noFill/>
          </a:ln>
        </p:spPr>
      </p:pic>
      <p:pic>
        <p:nvPicPr>
          <p:cNvPr id="296" name="Google Shape;296;g1b421fe326f_0_161"/>
          <p:cNvPicPr preferRelativeResize="0"/>
          <p:nvPr/>
        </p:nvPicPr>
        <p:blipFill rotWithShape="1">
          <a:blip r:embed="rId7">
            <a:alphaModFix/>
          </a:blip>
          <a:srcRect b="0" l="0" r="0" t="0"/>
          <a:stretch/>
        </p:blipFill>
        <p:spPr>
          <a:xfrm>
            <a:off x="390412" y="201674"/>
            <a:ext cx="1099479" cy="230850"/>
          </a:xfrm>
          <a:prstGeom prst="rect">
            <a:avLst/>
          </a:prstGeom>
          <a:noFill/>
          <a:ln>
            <a:noFill/>
          </a:ln>
        </p:spPr>
      </p:pic>
    </p:spTree>
  </p:cSld>
  <p:clrMapOvr>
    <a:masterClrMapping/>
  </p:clrMapOvr>
  <p:transition>
    <p:push dir="r"/>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g1b421fe326f_0_188"/>
          <p:cNvSpPr/>
          <p:nvPr/>
        </p:nvSpPr>
        <p:spPr>
          <a:xfrm>
            <a:off x="0" y="771550"/>
            <a:ext cx="9144000" cy="576000"/>
          </a:xfrm>
          <a:prstGeom prst="roundRect">
            <a:avLst>
              <a:gd fmla="val 16667" name="adj"/>
            </a:avLst>
          </a:prstGeom>
          <a:solidFill>
            <a:srgbClr val="0EA5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3" name="Google Shape;303;g1b421fe326f_0_188"/>
          <p:cNvSpPr txBox="1"/>
          <p:nvPr>
            <p:ph type="ctrTitle"/>
          </p:nvPr>
        </p:nvSpPr>
        <p:spPr>
          <a:xfrm>
            <a:off x="412850" y="483525"/>
            <a:ext cx="7943400" cy="110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2400"/>
              <a:buFont typeface="Calibri"/>
              <a:buNone/>
            </a:pPr>
            <a:r>
              <a:rPr b="1" lang="en-US" sz="2400">
                <a:solidFill>
                  <a:schemeClr val="lt1"/>
                </a:solidFill>
              </a:rPr>
              <a:t>2.2     Possible cyber risks</a:t>
            </a:r>
            <a:endParaRPr sz="2400">
              <a:solidFill>
                <a:schemeClr val="lt1"/>
              </a:solidFill>
            </a:endParaRPr>
          </a:p>
        </p:txBody>
      </p:sp>
      <p:sp>
        <p:nvSpPr>
          <p:cNvPr id="304" name="Google Shape;304;g1b421fe326f_0_188"/>
          <p:cNvSpPr/>
          <p:nvPr/>
        </p:nvSpPr>
        <p:spPr>
          <a:xfrm>
            <a:off x="7812360" y="4744040"/>
            <a:ext cx="18003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pic>
        <p:nvPicPr>
          <p:cNvPr id="305" name="Google Shape;305;g1b421fe326f_0_188"/>
          <p:cNvPicPr preferRelativeResize="0"/>
          <p:nvPr/>
        </p:nvPicPr>
        <p:blipFill rotWithShape="1">
          <a:blip r:embed="rId3">
            <a:alphaModFix/>
          </a:blip>
          <a:srcRect b="0" l="0" r="0" t="0"/>
          <a:stretch/>
        </p:blipFill>
        <p:spPr>
          <a:xfrm>
            <a:off x="395536" y="161802"/>
            <a:ext cx="1089234" cy="310602"/>
          </a:xfrm>
          <a:prstGeom prst="rect">
            <a:avLst/>
          </a:prstGeom>
          <a:noFill/>
          <a:ln>
            <a:noFill/>
          </a:ln>
        </p:spPr>
      </p:pic>
      <p:sp>
        <p:nvSpPr>
          <p:cNvPr id="306" name="Google Shape;306;g1b421fe326f_0_188"/>
          <p:cNvSpPr/>
          <p:nvPr/>
        </p:nvSpPr>
        <p:spPr>
          <a:xfrm>
            <a:off x="0" y="260960"/>
            <a:ext cx="9144000" cy="230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Calibri"/>
                <a:ea typeface="Calibri"/>
                <a:cs typeface="Calibri"/>
                <a:sym typeface="Calibri"/>
              </a:rPr>
              <a:t>2021-1-IT02-KA220-ADU-000035139</a:t>
            </a:r>
            <a:endParaRPr b="0" i="0" sz="1200" u="none" cap="none" strike="noStrike">
              <a:solidFill>
                <a:schemeClr val="lt1"/>
              </a:solidFill>
              <a:latin typeface="Calibri"/>
              <a:ea typeface="Calibri"/>
              <a:cs typeface="Calibri"/>
              <a:sym typeface="Calibri"/>
            </a:endParaRPr>
          </a:p>
        </p:txBody>
      </p:sp>
      <p:pic>
        <p:nvPicPr>
          <p:cNvPr id="307" name="Google Shape;307;g1b421fe326f_0_188"/>
          <p:cNvPicPr preferRelativeResize="0"/>
          <p:nvPr/>
        </p:nvPicPr>
        <p:blipFill rotWithShape="1">
          <a:blip r:embed="rId4">
            <a:alphaModFix/>
          </a:blip>
          <a:srcRect b="0" l="0" r="0" t="0"/>
          <a:stretch/>
        </p:blipFill>
        <p:spPr>
          <a:xfrm>
            <a:off x="7656207" y="151819"/>
            <a:ext cx="1174044" cy="428821"/>
          </a:xfrm>
          <a:prstGeom prst="rect">
            <a:avLst/>
          </a:prstGeom>
          <a:noFill/>
          <a:ln>
            <a:noFill/>
          </a:ln>
        </p:spPr>
      </p:pic>
      <p:pic>
        <p:nvPicPr>
          <p:cNvPr id="308" name="Google Shape;308;g1b421fe326f_0_188"/>
          <p:cNvPicPr preferRelativeResize="0"/>
          <p:nvPr/>
        </p:nvPicPr>
        <p:blipFill rotWithShape="1">
          <a:blip r:embed="rId5">
            <a:alphaModFix/>
          </a:blip>
          <a:srcRect b="0" l="0" r="0" t="0"/>
          <a:stretch/>
        </p:blipFill>
        <p:spPr>
          <a:xfrm>
            <a:off x="8172400" y="4707455"/>
            <a:ext cx="350168" cy="350168"/>
          </a:xfrm>
          <a:prstGeom prst="rect">
            <a:avLst/>
          </a:prstGeom>
          <a:noFill/>
          <a:ln>
            <a:noFill/>
          </a:ln>
        </p:spPr>
      </p:pic>
      <p:sp>
        <p:nvSpPr>
          <p:cNvPr id="309" name="Google Shape;309;g1b421fe326f_0_188"/>
          <p:cNvSpPr txBox="1"/>
          <p:nvPr/>
        </p:nvSpPr>
        <p:spPr>
          <a:xfrm>
            <a:off x="630575" y="1475550"/>
            <a:ext cx="7357800" cy="33294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How to protect yourself from phishing attacks? </a:t>
            </a:r>
            <a:endParaRPr b="0" i="0" sz="18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342900" lvl="0" marL="457200" marR="0" rtl="0" algn="just">
              <a:lnSpc>
                <a:spcPct val="115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Be wary of unusual or misspelt email addresses</a:t>
            </a:r>
            <a:endParaRPr b="0" i="0" sz="1800" u="none" cap="none" strike="noStrike">
              <a:solidFill>
                <a:schemeClr val="dk1"/>
              </a:solidFill>
              <a:latin typeface="Calibri"/>
              <a:ea typeface="Calibri"/>
              <a:cs typeface="Calibri"/>
              <a:sym typeface="Calibri"/>
            </a:endParaRPr>
          </a:p>
          <a:p>
            <a:pPr indent="0" lvl="0" marL="457200" marR="0" rtl="0" algn="just">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342900" lvl="0" marL="457200" marR="0" rtl="0" algn="just">
              <a:lnSpc>
                <a:spcPct val="115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Don't open links or download suspicious attachments</a:t>
            </a:r>
            <a:endParaRPr b="0" i="0" sz="1800" u="none" cap="none" strike="noStrike">
              <a:solidFill>
                <a:schemeClr val="dk1"/>
              </a:solidFill>
              <a:latin typeface="Calibri"/>
              <a:ea typeface="Calibri"/>
              <a:cs typeface="Calibri"/>
              <a:sym typeface="Calibri"/>
            </a:endParaRPr>
          </a:p>
          <a:p>
            <a:pPr indent="0" lvl="0" marL="457200" marR="0" rtl="0" algn="just">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342900" lvl="0" marL="457200" marR="0" rtl="0" algn="just">
              <a:lnSpc>
                <a:spcPct val="115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Beware of generic greetings from an organisation that should know your name (e.g. a banking organisation calling you 'Mr. or Mrs.')</a:t>
            </a:r>
            <a:endParaRPr b="0" i="0" sz="1800" u="none" cap="none" strike="noStrike">
              <a:solidFill>
                <a:schemeClr val="dk1"/>
              </a:solidFill>
              <a:latin typeface="Calibri"/>
              <a:ea typeface="Calibri"/>
              <a:cs typeface="Calibri"/>
              <a:sym typeface="Calibri"/>
            </a:endParaRPr>
          </a:p>
          <a:p>
            <a:pPr indent="0" lvl="0" marL="457200" marR="0" rtl="0" algn="just">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342900" lvl="0" marL="457200" marR="0" rtl="0" algn="just">
              <a:lnSpc>
                <a:spcPct val="115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Be suspicious of messages promising rewards, refunds or prizes.</a:t>
            </a:r>
            <a:endParaRPr b="0" i="0" sz="1800" u="none" cap="none" strike="noStrike">
              <a:solidFill>
                <a:schemeClr val="dk1"/>
              </a:solidFill>
              <a:latin typeface="Calibri"/>
              <a:ea typeface="Calibri"/>
              <a:cs typeface="Calibri"/>
              <a:sym typeface="Calibri"/>
            </a:endParaRPr>
          </a:p>
        </p:txBody>
      </p:sp>
      <p:pic>
        <p:nvPicPr>
          <p:cNvPr id="310" name="Google Shape;310;g1b421fe326f_0_188"/>
          <p:cNvPicPr preferRelativeResize="0"/>
          <p:nvPr/>
        </p:nvPicPr>
        <p:blipFill rotWithShape="1">
          <a:blip r:embed="rId6">
            <a:alphaModFix/>
          </a:blip>
          <a:srcRect b="0" l="0" r="0" t="0"/>
          <a:stretch/>
        </p:blipFill>
        <p:spPr>
          <a:xfrm>
            <a:off x="390412" y="201674"/>
            <a:ext cx="1099479" cy="230850"/>
          </a:xfrm>
          <a:prstGeom prst="rect">
            <a:avLst/>
          </a:prstGeom>
          <a:noFill/>
          <a:ln>
            <a:noFill/>
          </a:ln>
        </p:spPr>
      </p:pic>
    </p:spTree>
  </p:cSld>
  <p:clrMapOvr>
    <a:masterClrMapping/>
  </p:clrMapOvr>
  <p:transition>
    <p:push dir="r"/>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1b421fe326f_0_174"/>
          <p:cNvSpPr/>
          <p:nvPr/>
        </p:nvSpPr>
        <p:spPr>
          <a:xfrm>
            <a:off x="0" y="771550"/>
            <a:ext cx="9144000" cy="576000"/>
          </a:xfrm>
          <a:prstGeom prst="roundRect">
            <a:avLst>
              <a:gd fmla="val 16667" name="adj"/>
            </a:avLst>
          </a:prstGeom>
          <a:solidFill>
            <a:srgbClr val="0EA5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7" name="Google Shape;317;g1b421fe326f_0_174"/>
          <p:cNvSpPr txBox="1"/>
          <p:nvPr>
            <p:ph type="ctrTitle"/>
          </p:nvPr>
        </p:nvSpPr>
        <p:spPr>
          <a:xfrm>
            <a:off x="412850" y="483525"/>
            <a:ext cx="7943400" cy="110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2400"/>
              <a:buFont typeface="Calibri"/>
              <a:buNone/>
            </a:pPr>
            <a:r>
              <a:rPr b="1" lang="en-US" sz="2400">
                <a:solidFill>
                  <a:schemeClr val="lt1"/>
                </a:solidFill>
              </a:rPr>
              <a:t>2.4     Possible cyber risks</a:t>
            </a:r>
            <a:endParaRPr sz="2400">
              <a:solidFill>
                <a:schemeClr val="lt1"/>
              </a:solidFill>
            </a:endParaRPr>
          </a:p>
        </p:txBody>
      </p:sp>
      <p:sp>
        <p:nvSpPr>
          <p:cNvPr id="318" name="Google Shape;318;g1b421fe326f_0_174"/>
          <p:cNvSpPr/>
          <p:nvPr/>
        </p:nvSpPr>
        <p:spPr>
          <a:xfrm>
            <a:off x="7812360" y="4744040"/>
            <a:ext cx="18003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pic>
        <p:nvPicPr>
          <p:cNvPr id="319" name="Google Shape;319;g1b421fe326f_0_174"/>
          <p:cNvPicPr preferRelativeResize="0"/>
          <p:nvPr/>
        </p:nvPicPr>
        <p:blipFill rotWithShape="1">
          <a:blip r:embed="rId3">
            <a:alphaModFix/>
          </a:blip>
          <a:srcRect b="0" l="0" r="0" t="0"/>
          <a:stretch/>
        </p:blipFill>
        <p:spPr>
          <a:xfrm>
            <a:off x="395536" y="161802"/>
            <a:ext cx="1089234" cy="310602"/>
          </a:xfrm>
          <a:prstGeom prst="rect">
            <a:avLst/>
          </a:prstGeom>
          <a:noFill/>
          <a:ln>
            <a:noFill/>
          </a:ln>
        </p:spPr>
      </p:pic>
      <p:sp>
        <p:nvSpPr>
          <p:cNvPr id="320" name="Google Shape;320;g1b421fe326f_0_174"/>
          <p:cNvSpPr/>
          <p:nvPr/>
        </p:nvSpPr>
        <p:spPr>
          <a:xfrm>
            <a:off x="0" y="260960"/>
            <a:ext cx="9144000" cy="230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Calibri"/>
                <a:ea typeface="Calibri"/>
                <a:cs typeface="Calibri"/>
                <a:sym typeface="Calibri"/>
              </a:rPr>
              <a:t>2021-1-IT02-KA220-ADU-000035139</a:t>
            </a:r>
            <a:endParaRPr b="0" i="0" sz="1200" u="none" cap="none" strike="noStrike">
              <a:solidFill>
                <a:schemeClr val="lt1"/>
              </a:solidFill>
              <a:latin typeface="Calibri"/>
              <a:ea typeface="Calibri"/>
              <a:cs typeface="Calibri"/>
              <a:sym typeface="Calibri"/>
            </a:endParaRPr>
          </a:p>
        </p:txBody>
      </p:sp>
      <p:pic>
        <p:nvPicPr>
          <p:cNvPr id="321" name="Google Shape;321;g1b421fe326f_0_174"/>
          <p:cNvPicPr preferRelativeResize="0"/>
          <p:nvPr/>
        </p:nvPicPr>
        <p:blipFill rotWithShape="1">
          <a:blip r:embed="rId4">
            <a:alphaModFix/>
          </a:blip>
          <a:srcRect b="0" l="0" r="0" t="0"/>
          <a:stretch/>
        </p:blipFill>
        <p:spPr>
          <a:xfrm>
            <a:off x="7656207" y="151819"/>
            <a:ext cx="1174044" cy="428821"/>
          </a:xfrm>
          <a:prstGeom prst="rect">
            <a:avLst/>
          </a:prstGeom>
          <a:noFill/>
          <a:ln>
            <a:noFill/>
          </a:ln>
        </p:spPr>
      </p:pic>
      <p:pic>
        <p:nvPicPr>
          <p:cNvPr id="322" name="Google Shape;322;g1b421fe326f_0_174"/>
          <p:cNvPicPr preferRelativeResize="0"/>
          <p:nvPr/>
        </p:nvPicPr>
        <p:blipFill rotWithShape="1">
          <a:blip r:embed="rId5">
            <a:alphaModFix/>
          </a:blip>
          <a:srcRect b="0" l="0" r="0" t="0"/>
          <a:stretch/>
        </p:blipFill>
        <p:spPr>
          <a:xfrm>
            <a:off x="8172400" y="4707455"/>
            <a:ext cx="350168" cy="350168"/>
          </a:xfrm>
          <a:prstGeom prst="rect">
            <a:avLst/>
          </a:prstGeom>
          <a:noFill/>
          <a:ln>
            <a:noFill/>
          </a:ln>
        </p:spPr>
      </p:pic>
      <p:sp>
        <p:nvSpPr>
          <p:cNvPr id="323" name="Google Shape;323;g1b421fe326f_0_174"/>
          <p:cNvSpPr txBox="1"/>
          <p:nvPr/>
        </p:nvSpPr>
        <p:spPr>
          <a:xfrm>
            <a:off x="539549" y="1419625"/>
            <a:ext cx="39039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0000"/>
                </a:solidFill>
                <a:latin typeface="Calibri"/>
                <a:ea typeface="Calibri"/>
                <a:cs typeface="Calibri"/>
                <a:sym typeface="Calibri"/>
              </a:rPr>
              <a:t>What are the possible risks? </a:t>
            </a:r>
            <a:endParaRPr b="1" i="0" sz="2200" u="none" cap="none" strike="noStrike">
              <a:solidFill>
                <a:srgbClr val="000000"/>
              </a:solidFill>
              <a:latin typeface="Calibri"/>
              <a:ea typeface="Calibri"/>
              <a:cs typeface="Calibri"/>
              <a:sym typeface="Calibri"/>
            </a:endParaRPr>
          </a:p>
        </p:txBody>
      </p:sp>
      <p:sp>
        <p:nvSpPr>
          <p:cNvPr id="324" name="Google Shape;324;g1b421fe326f_0_174"/>
          <p:cNvSpPr txBox="1"/>
          <p:nvPr/>
        </p:nvSpPr>
        <p:spPr>
          <a:xfrm>
            <a:off x="532100" y="2000550"/>
            <a:ext cx="5824200" cy="2739000"/>
          </a:xfrm>
          <a:prstGeom prst="rect">
            <a:avLst/>
          </a:prstGeom>
          <a:noFill/>
          <a:ln>
            <a:noFill/>
          </a:ln>
        </p:spPr>
        <p:txBody>
          <a:bodyPr anchorCtr="0" anchor="t" bIns="45700" lIns="91425" spcFirstLastPara="1" rIns="91425" wrap="square" tIns="45700">
            <a:spAutoFit/>
          </a:bodyPr>
          <a:lstStyle/>
          <a:p>
            <a:pPr indent="-349250" lvl="0" marL="457200" marR="0" rtl="0" algn="just">
              <a:lnSpc>
                <a:spcPct val="115000"/>
              </a:lnSpc>
              <a:spcBef>
                <a:spcPts val="0"/>
              </a:spcBef>
              <a:spcAft>
                <a:spcPts val="0"/>
              </a:spcAft>
              <a:buClr>
                <a:schemeClr val="dk1"/>
              </a:buClr>
              <a:buSzPts val="1900"/>
              <a:buFont typeface="Calibri"/>
              <a:buAutoNum type="arabicPeriod" startAt="2"/>
            </a:pPr>
            <a:r>
              <a:rPr b="0" i="0" lang="en-US" sz="1900" u="none" cap="none" strike="noStrike">
                <a:solidFill>
                  <a:schemeClr val="dk1"/>
                </a:solidFill>
                <a:latin typeface="Calibri"/>
                <a:ea typeface="Calibri"/>
                <a:cs typeface="Calibri"/>
                <a:sym typeface="Calibri"/>
              </a:rPr>
              <a:t>Avoid </a:t>
            </a:r>
            <a:r>
              <a:rPr b="1" i="0" lang="en-US" sz="1900" u="none" cap="none" strike="noStrike">
                <a:solidFill>
                  <a:schemeClr val="dk1"/>
                </a:solidFill>
                <a:latin typeface="Calibri"/>
                <a:ea typeface="Calibri"/>
                <a:cs typeface="Calibri"/>
                <a:sym typeface="Calibri"/>
              </a:rPr>
              <a:t>weak passwords</a:t>
            </a:r>
            <a:r>
              <a:rPr b="0" i="0" lang="en-US" sz="1900" u="none" cap="none" strike="noStrike">
                <a:solidFill>
                  <a:schemeClr val="dk1"/>
                </a:solidFill>
                <a:latin typeface="Calibri"/>
                <a:ea typeface="Calibri"/>
                <a:cs typeface="Calibri"/>
                <a:sym typeface="Calibri"/>
              </a:rPr>
              <a:t> </a:t>
            </a:r>
            <a:endParaRPr b="0" i="0" sz="1900" u="none" cap="none" strike="noStrike">
              <a:solidFill>
                <a:schemeClr val="dk1"/>
              </a:solidFill>
              <a:latin typeface="Calibri"/>
              <a:ea typeface="Calibri"/>
              <a:cs typeface="Calibri"/>
              <a:sym typeface="Calibri"/>
            </a:endParaRPr>
          </a:p>
          <a:p>
            <a:pPr indent="0" lvl="0" marL="457200" marR="0" rtl="0" algn="just">
              <a:lnSpc>
                <a:spcPct val="115000"/>
              </a:lnSpc>
              <a:spcBef>
                <a:spcPts val="0"/>
              </a:spcBef>
              <a:spcAft>
                <a:spcPts val="0"/>
              </a:spcAft>
              <a:buClr>
                <a:srgbClr val="000000"/>
              </a:buClr>
              <a:buSzPts val="1900"/>
              <a:buFont typeface="Arial"/>
              <a:buNone/>
            </a:pPr>
            <a:r>
              <a:t/>
            </a:r>
            <a:endParaRPr b="0" i="0" sz="19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900"/>
              <a:buFont typeface="Arial"/>
              <a:buNone/>
            </a:pPr>
            <a:r>
              <a:rPr b="0" i="1" lang="en-US" sz="1900" u="none" cap="none" strike="noStrike">
                <a:solidFill>
                  <a:schemeClr val="dk1"/>
                </a:solidFill>
                <a:latin typeface="Calibri"/>
                <a:ea typeface="Calibri"/>
                <a:cs typeface="Calibri"/>
                <a:sym typeface="Calibri"/>
              </a:rPr>
              <a:t>How to create secure passwords?</a:t>
            </a:r>
            <a:r>
              <a:rPr b="0" i="0" lang="en-US" sz="1900" u="none" cap="none" strike="noStrike">
                <a:solidFill>
                  <a:schemeClr val="dk1"/>
                </a:solidFill>
                <a:latin typeface="Calibri"/>
                <a:ea typeface="Calibri"/>
                <a:cs typeface="Calibri"/>
                <a:sym typeface="Calibri"/>
              </a:rPr>
              <a:t> </a:t>
            </a:r>
            <a:endParaRPr b="0" i="0" sz="1900" u="none" cap="none" strike="noStrike">
              <a:solidFill>
                <a:schemeClr val="dk1"/>
              </a:solidFill>
              <a:latin typeface="Calibri"/>
              <a:ea typeface="Calibri"/>
              <a:cs typeface="Calibri"/>
              <a:sym typeface="Calibri"/>
            </a:endParaRPr>
          </a:p>
          <a:p>
            <a:pPr indent="-349250" lvl="0" marL="457200" marR="0" rtl="0" algn="just">
              <a:lnSpc>
                <a:spcPct val="115000"/>
              </a:lnSpc>
              <a:spcBef>
                <a:spcPts val="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Review and update your passwords regularly</a:t>
            </a:r>
            <a:endParaRPr b="0" i="0" sz="1900" u="none" cap="none" strike="noStrike">
              <a:solidFill>
                <a:schemeClr val="dk1"/>
              </a:solidFill>
              <a:latin typeface="Calibri"/>
              <a:ea typeface="Calibri"/>
              <a:cs typeface="Calibri"/>
              <a:sym typeface="Calibri"/>
            </a:endParaRPr>
          </a:p>
          <a:p>
            <a:pPr indent="-349250" lvl="0" marL="457200" marR="0" rtl="0" algn="just">
              <a:lnSpc>
                <a:spcPct val="115000"/>
              </a:lnSpc>
              <a:spcBef>
                <a:spcPts val="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use </a:t>
            </a:r>
            <a:r>
              <a:rPr b="0" i="0" lang="en-US" sz="1900" u="none" cap="none" strike="noStrike">
                <a:solidFill>
                  <a:schemeClr val="dk1"/>
                </a:solidFill>
                <a:latin typeface="Calibri"/>
                <a:ea typeface="Calibri"/>
                <a:cs typeface="Calibri"/>
                <a:sym typeface="Calibri"/>
                <a:extLst>
                  <a:ext uri="http://customooxmlschemas.google.com/">
                    <go:slidesCustomData xmlns:go="http://customooxmlschemas.google.com/" textRoundtripDataId="0"/>
                  </a:ext>
                </a:extLst>
              </a:rPr>
              <a:t>two</a:t>
            </a:r>
            <a:r>
              <a:rPr b="0" i="0" lang="en-US" sz="1900" u="none" cap="none" strike="noStrike">
                <a:solidFill>
                  <a:schemeClr val="dk1"/>
                </a:solidFill>
                <a:latin typeface="Calibri"/>
                <a:ea typeface="Calibri"/>
                <a:cs typeface="Calibri"/>
                <a:sym typeface="Calibri"/>
              </a:rPr>
              <a:t>-factor authentication whenever possible </a:t>
            </a:r>
            <a:endParaRPr b="0" i="0" sz="1900" u="none" cap="none" strike="noStrike">
              <a:solidFill>
                <a:schemeClr val="dk1"/>
              </a:solidFill>
              <a:latin typeface="Calibri"/>
              <a:ea typeface="Calibri"/>
              <a:cs typeface="Calibri"/>
              <a:sym typeface="Calibri"/>
            </a:endParaRPr>
          </a:p>
          <a:p>
            <a:pPr indent="-349250" lvl="0" marL="457200" marR="0" rtl="0" algn="just">
              <a:lnSpc>
                <a:spcPct val="115000"/>
              </a:lnSpc>
              <a:spcBef>
                <a:spcPts val="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don't use the same password for multiple accounts</a:t>
            </a:r>
            <a:endParaRPr b="0" i="0" sz="1900" u="none" cap="none" strike="noStrike">
              <a:solidFill>
                <a:schemeClr val="dk1"/>
              </a:solidFill>
              <a:latin typeface="Calibri"/>
              <a:ea typeface="Calibri"/>
              <a:cs typeface="Calibri"/>
              <a:sym typeface="Calibri"/>
            </a:endParaRPr>
          </a:p>
          <a:p>
            <a:pPr indent="-349250" lvl="0" marL="457200" marR="0" rtl="0" algn="just">
              <a:lnSpc>
                <a:spcPct val="115000"/>
              </a:lnSpc>
              <a:spcBef>
                <a:spcPts val="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use different passwords for different apps</a:t>
            </a:r>
            <a:endParaRPr b="0" i="0" sz="1900" u="none" cap="none" strike="noStrike">
              <a:solidFill>
                <a:schemeClr val="dk1"/>
              </a:solidFill>
              <a:latin typeface="Calibri"/>
              <a:ea typeface="Calibri"/>
              <a:cs typeface="Calibri"/>
              <a:sym typeface="Calibri"/>
            </a:endParaRPr>
          </a:p>
          <a:p>
            <a:pPr indent="-349250" lvl="0" marL="457200" marR="0" rtl="0" algn="just">
              <a:lnSpc>
                <a:spcPct val="115000"/>
              </a:lnSpc>
              <a:spcBef>
                <a:spcPts val="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use a password manager to store your passwords</a:t>
            </a:r>
            <a:endParaRPr b="0" i="0" sz="1900" u="none" cap="none" strike="noStrike">
              <a:solidFill>
                <a:schemeClr val="dk1"/>
              </a:solidFill>
              <a:latin typeface="Calibri"/>
              <a:ea typeface="Calibri"/>
              <a:cs typeface="Calibri"/>
              <a:sym typeface="Calibri"/>
            </a:endParaRPr>
          </a:p>
        </p:txBody>
      </p:sp>
      <p:pic>
        <p:nvPicPr>
          <p:cNvPr id="325" name="Google Shape;325;g1b421fe326f_0_174"/>
          <p:cNvPicPr preferRelativeResize="0"/>
          <p:nvPr/>
        </p:nvPicPr>
        <p:blipFill rotWithShape="1">
          <a:blip r:embed="rId6">
            <a:alphaModFix/>
          </a:blip>
          <a:srcRect b="-7449" l="0" r="0" t="7449"/>
          <a:stretch/>
        </p:blipFill>
        <p:spPr>
          <a:xfrm>
            <a:off x="6203179" y="1850413"/>
            <a:ext cx="2627071" cy="1991099"/>
          </a:xfrm>
          <a:prstGeom prst="rect">
            <a:avLst/>
          </a:prstGeom>
          <a:noFill/>
          <a:ln>
            <a:noFill/>
          </a:ln>
        </p:spPr>
      </p:pic>
      <p:pic>
        <p:nvPicPr>
          <p:cNvPr id="326" name="Google Shape;326;g1b421fe326f_0_174"/>
          <p:cNvPicPr preferRelativeResize="0"/>
          <p:nvPr/>
        </p:nvPicPr>
        <p:blipFill rotWithShape="1">
          <a:blip r:embed="rId7">
            <a:alphaModFix/>
          </a:blip>
          <a:srcRect b="0" l="0" r="0" t="0"/>
          <a:stretch/>
        </p:blipFill>
        <p:spPr>
          <a:xfrm>
            <a:off x="390412" y="201674"/>
            <a:ext cx="1099479" cy="230850"/>
          </a:xfrm>
          <a:prstGeom prst="rect">
            <a:avLst/>
          </a:prstGeom>
          <a:noFill/>
          <a:ln>
            <a:noFill/>
          </a:ln>
        </p:spPr>
      </p:pic>
    </p:spTree>
  </p:cSld>
  <p:clrMapOvr>
    <a:masterClrMapping/>
  </p:clrMapOvr>
  <p:transition>
    <p:push dir="r"/>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g18995f66cf6_1_0"/>
          <p:cNvSpPr/>
          <p:nvPr/>
        </p:nvSpPr>
        <p:spPr>
          <a:xfrm>
            <a:off x="0" y="771550"/>
            <a:ext cx="9144000" cy="576000"/>
          </a:xfrm>
          <a:prstGeom prst="roundRect">
            <a:avLst>
              <a:gd fmla="val 16667" name="adj"/>
            </a:avLst>
          </a:prstGeom>
          <a:solidFill>
            <a:srgbClr val="0EA5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3" name="Google Shape;333;g18995f66cf6_1_0"/>
          <p:cNvSpPr txBox="1"/>
          <p:nvPr>
            <p:ph type="ctrTitle"/>
          </p:nvPr>
        </p:nvSpPr>
        <p:spPr>
          <a:xfrm>
            <a:off x="412850" y="483525"/>
            <a:ext cx="7943400" cy="110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2400"/>
              <a:buFont typeface="Calibri"/>
              <a:buNone/>
            </a:pPr>
            <a:r>
              <a:rPr b="1" lang="en-US" sz="2400">
                <a:solidFill>
                  <a:schemeClr val="lt1"/>
                </a:solidFill>
              </a:rPr>
              <a:t>2.5    Two-factors authentication</a:t>
            </a:r>
            <a:endParaRPr sz="2400">
              <a:solidFill>
                <a:schemeClr val="lt1"/>
              </a:solidFill>
            </a:endParaRPr>
          </a:p>
        </p:txBody>
      </p:sp>
      <p:sp>
        <p:nvSpPr>
          <p:cNvPr id="334" name="Google Shape;334;g18995f66cf6_1_0"/>
          <p:cNvSpPr/>
          <p:nvPr/>
        </p:nvSpPr>
        <p:spPr>
          <a:xfrm>
            <a:off x="7812360" y="4744040"/>
            <a:ext cx="18003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pic>
        <p:nvPicPr>
          <p:cNvPr id="335" name="Google Shape;335;g18995f66cf6_1_0"/>
          <p:cNvPicPr preferRelativeResize="0"/>
          <p:nvPr/>
        </p:nvPicPr>
        <p:blipFill rotWithShape="1">
          <a:blip r:embed="rId3">
            <a:alphaModFix/>
          </a:blip>
          <a:srcRect b="0" l="0" r="0" t="0"/>
          <a:stretch/>
        </p:blipFill>
        <p:spPr>
          <a:xfrm>
            <a:off x="395536" y="161802"/>
            <a:ext cx="1089234" cy="310602"/>
          </a:xfrm>
          <a:prstGeom prst="rect">
            <a:avLst/>
          </a:prstGeom>
          <a:noFill/>
          <a:ln>
            <a:noFill/>
          </a:ln>
        </p:spPr>
      </p:pic>
      <p:sp>
        <p:nvSpPr>
          <p:cNvPr id="336" name="Google Shape;336;g18995f66cf6_1_0"/>
          <p:cNvSpPr/>
          <p:nvPr/>
        </p:nvSpPr>
        <p:spPr>
          <a:xfrm>
            <a:off x="0" y="260960"/>
            <a:ext cx="9144000" cy="230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Calibri"/>
                <a:ea typeface="Calibri"/>
                <a:cs typeface="Calibri"/>
                <a:sym typeface="Calibri"/>
              </a:rPr>
              <a:t>2021-1-IT02-KA220-ADU-000035139</a:t>
            </a:r>
            <a:endParaRPr b="0" i="0" sz="1200" u="none" cap="none" strike="noStrike">
              <a:solidFill>
                <a:schemeClr val="lt1"/>
              </a:solidFill>
              <a:latin typeface="Calibri"/>
              <a:ea typeface="Calibri"/>
              <a:cs typeface="Calibri"/>
              <a:sym typeface="Calibri"/>
            </a:endParaRPr>
          </a:p>
        </p:txBody>
      </p:sp>
      <p:pic>
        <p:nvPicPr>
          <p:cNvPr id="337" name="Google Shape;337;g18995f66cf6_1_0"/>
          <p:cNvPicPr preferRelativeResize="0"/>
          <p:nvPr/>
        </p:nvPicPr>
        <p:blipFill rotWithShape="1">
          <a:blip r:embed="rId4">
            <a:alphaModFix/>
          </a:blip>
          <a:srcRect b="0" l="0" r="0" t="0"/>
          <a:stretch/>
        </p:blipFill>
        <p:spPr>
          <a:xfrm>
            <a:off x="7656207" y="151819"/>
            <a:ext cx="1174044" cy="428821"/>
          </a:xfrm>
          <a:prstGeom prst="rect">
            <a:avLst/>
          </a:prstGeom>
          <a:noFill/>
          <a:ln>
            <a:noFill/>
          </a:ln>
        </p:spPr>
      </p:pic>
      <p:pic>
        <p:nvPicPr>
          <p:cNvPr id="338" name="Google Shape;338;g18995f66cf6_1_0"/>
          <p:cNvPicPr preferRelativeResize="0"/>
          <p:nvPr/>
        </p:nvPicPr>
        <p:blipFill rotWithShape="1">
          <a:blip r:embed="rId5">
            <a:alphaModFix/>
          </a:blip>
          <a:srcRect b="0" l="0" r="0" t="0"/>
          <a:stretch/>
        </p:blipFill>
        <p:spPr>
          <a:xfrm>
            <a:off x="8172400" y="4707455"/>
            <a:ext cx="350168" cy="350168"/>
          </a:xfrm>
          <a:prstGeom prst="rect">
            <a:avLst/>
          </a:prstGeom>
          <a:noFill/>
          <a:ln>
            <a:noFill/>
          </a:ln>
        </p:spPr>
      </p:pic>
      <p:sp>
        <p:nvSpPr>
          <p:cNvPr id="339" name="Google Shape;339;g18995f66cf6_1_0"/>
          <p:cNvSpPr txBox="1"/>
          <p:nvPr/>
        </p:nvSpPr>
        <p:spPr>
          <a:xfrm>
            <a:off x="539550" y="1419625"/>
            <a:ext cx="46686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0000"/>
                </a:solidFill>
                <a:latin typeface="Calibri"/>
                <a:ea typeface="Calibri"/>
                <a:cs typeface="Calibri"/>
                <a:sym typeface="Calibri"/>
              </a:rPr>
              <a:t>What is a two-factors authentication? </a:t>
            </a:r>
            <a:endParaRPr b="1" i="0" sz="2200" u="none" cap="none" strike="noStrike">
              <a:solidFill>
                <a:srgbClr val="000000"/>
              </a:solidFill>
              <a:latin typeface="Calibri"/>
              <a:ea typeface="Calibri"/>
              <a:cs typeface="Calibri"/>
              <a:sym typeface="Calibri"/>
            </a:endParaRPr>
          </a:p>
        </p:txBody>
      </p:sp>
      <p:sp>
        <p:nvSpPr>
          <p:cNvPr id="340" name="Google Shape;340;g18995f66cf6_1_0"/>
          <p:cNvSpPr txBox="1"/>
          <p:nvPr/>
        </p:nvSpPr>
        <p:spPr>
          <a:xfrm>
            <a:off x="532100" y="2000550"/>
            <a:ext cx="7943400" cy="27861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It is an additional layer of protection used to ensure that anyone attempting to access an online account are who they claim to be.</a:t>
            </a:r>
            <a:endParaRPr b="0" i="0" sz="14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1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100"/>
              <a:buFont typeface="Arial"/>
              <a:buNone/>
            </a:pPr>
            <a:r>
              <a:rPr b="1" i="0" lang="en-US" sz="1400" u="none" cap="none" strike="noStrike">
                <a:solidFill>
                  <a:schemeClr val="dk1"/>
                </a:solidFill>
                <a:latin typeface="Calibri"/>
                <a:ea typeface="Calibri"/>
                <a:cs typeface="Calibri"/>
                <a:sym typeface="Calibri"/>
              </a:rPr>
              <a:t>Step 1</a:t>
            </a:r>
            <a:r>
              <a:rPr b="0" i="0" lang="en-US" sz="1400" u="none" cap="none" strike="noStrike">
                <a:solidFill>
                  <a:schemeClr val="dk1"/>
                </a:solidFill>
                <a:latin typeface="Calibri"/>
                <a:ea typeface="Calibri"/>
                <a:cs typeface="Calibri"/>
                <a:sym typeface="Calibri"/>
              </a:rPr>
              <a:t>. First, a user will enter their username and password.</a:t>
            </a:r>
            <a:endParaRPr b="0" i="0" sz="14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chemeClr val="dk1"/>
              </a:buClr>
              <a:buSzPts val="1100"/>
              <a:buFont typeface="Arial"/>
              <a:buNone/>
            </a:pPr>
            <a:r>
              <a:rPr b="1" i="0" lang="en-US" sz="1400" u="none" cap="none" strike="noStrike">
                <a:solidFill>
                  <a:schemeClr val="dk1"/>
                </a:solidFill>
                <a:latin typeface="Calibri"/>
                <a:ea typeface="Calibri"/>
                <a:cs typeface="Calibri"/>
                <a:sym typeface="Calibri"/>
              </a:rPr>
              <a:t>Step 2</a:t>
            </a:r>
            <a:r>
              <a:rPr b="0" i="0" lang="en-US" sz="1400" u="none" cap="none" strike="noStrike">
                <a:solidFill>
                  <a:schemeClr val="dk1"/>
                </a:solidFill>
                <a:latin typeface="Calibri"/>
                <a:ea typeface="Calibri"/>
                <a:cs typeface="Calibri"/>
                <a:sym typeface="Calibri"/>
              </a:rPr>
              <a:t>. Instead of gaining access immediately, they will have to provide some other information, e.g: </a:t>
            </a:r>
            <a:endParaRPr b="0" i="0" sz="1400" u="none" cap="none" strike="noStrike">
              <a:solidFill>
                <a:schemeClr val="dk1"/>
              </a:solidFill>
              <a:latin typeface="Calibri"/>
              <a:ea typeface="Calibri"/>
              <a:cs typeface="Calibri"/>
              <a:sym typeface="Calibri"/>
            </a:endParaRPr>
          </a:p>
          <a:p>
            <a:pPr indent="-317500" lvl="0" marL="457200" marR="0" rtl="0" algn="just">
              <a:lnSpc>
                <a:spcPct val="115000"/>
              </a:lnSpc>
              <a:spcBef>
                <a:spcPts val="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answers to “secret questions”</a:t>
            </a:r>
            <a:endParaRPr b="0" i="0" sz="1400" u="none" cap="none" strike="noStrike">
              <a:solidFill>
                <a:schemeClr val="dk1"/>
              </a:solidFill>
              <a:latin typeface="Calibri"/>
              <a:ea typeface="Calibri"/>
              <a:cs typeface="Calibri"/>
              <a:sym typeface="Calibri"/>
            </a:endParaRPr>
          </a:p>
          <a:p>
            <a:pPr indent="-317500" lvl="0" marL="457200" marR="0" rtl="0" algn="just">
              <a:lnSpc>
                <a:spcPct val="115000"/>
              </a:lnSpc>
              <a:spcBef>
                <a:spcPts val="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accept the request on a smartphone or a small hardware token</a:t>
            </a:r>
            <a:endParaRPr b="0" i="0" sz="1400" u="none" cap="none" strike="noStrike">
              <a:solidFill>
                <a:schemeClr val="dk1"/>
              </a:solidFill>
              <a:latin typeface="Calibri"/>
              <a:ea typeface="Calibri"/>
              <a:cs typeface="Calibri"/>
              <a:sym typeface="Calibri"/>
            </a:endParaRPr>
          </a:p>
          <a:p>
            <a:pPr indent="-317500" lvl="0" marL="457200" marR="0" rtl="0" algn="just">
              <a:lnSpc>
                <a:spcPct val="115000"/>
              </a:lnSpc>
              <a:spcBef>
                <a:spcPts val="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a PIN</a:t>
            </a:r>
            <a:endParaRPr b="0" i="0" sz="1400" u="none" cap="none" strike="noStrike">
              <a:solidFill>
                <a:schemeClr val="dk1"/>
              </a:solidFill>
              <a:latin typeface="Calibri"/>
              <a:ea typeface="Calibri"/>
              <a:cs typeface="Calibri"/>
              <a:sym typeface="Calibri"/>
            </a:endParaRPr>
          </a:p>
          <a:p>
            <a:pPr indent="-317500" lvl="0" marL="457200" marR="0" rtl="0" algn="just">
              <a:lnSpc>
                <a:spcPct val="115000"/>
              </a:lnSpc>
              <a:spcBef>
                <a:spcPts val="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a password</a:t>
            </a:r>
            <a:endParaRPr b="0" i="0" sz="1400" u="none" cap="none" strike="noStrike">
              <a:solidFill>
                <a:schemeClr val="dk1"/>
              </a:solidFill>
              <a:latin typeface="Calibri"/>
              <a:ea typeface="Calibri"/>
              <a:cs typeface="Calibri"/>
              <a:sym typeface="Calibri"/>
            </a:endParaRPr>
          </a:p>
          <a:p>
            <a:pPr indent="0" lvl="0" marL="457200" marR="0" rtl="0" algn="just">
              <a:lnSpc>
                <a:spcPct val="115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914400" marR="0" rtl="0" algn="just">
              <a:lnSpc>
                <a:spcPct val="115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pic>
        <p:nvPicPr>
          <p:cNvPr id="341" name="Google Shape;341;g18995f66cf6_1_0"/>
          <p:cNvPicPr preferRelativeResize="0"/>
          <p:nvPr/>
        </p:nvPicPr>
        <p:blipFill rotWithShape="1">
          <a:blip r:embed="rId6">
            <a:alphaModFix/>
          </a:blip>
          <a:srcRect b="0" l="0" r="0" t="0"/>
          <a:stretch/>
        </p:blipFill>
        <p:spPr>
          <a:xfrm>
            <a:off x="390412" y="201674"/>
            <a:ext cx="1099479" cy="230850"/>
          </a:xfrm>
          <a:prstGeom prst="rect">
            <a:avLst/>
          </a:prstGeom>
          <a:noFill/>
          <a:ln>
            <a:noFill/>
          </a:ln>
        </p:spPr>
      </p:pic>
      <p:pic>
        <p:nvPicPr>
          <p:cNvPr id="342" name="Google Shape;342;g18995f66cf6_1_0"/>
          <p:cNvPicPr preferRelativeResize="0"/>
          <p:nvPr/>
        </p:nvPicPr>
        <p:blipFill rotWithShape="1">
          <a:blip r:embed="rId7">
            <a:alphaModFix/>
          </a:blip>
          <a:srcRect b="14544" l="-640" r="639" t="19039"/>
          <a:stretch/>
        </p:blipFill>
        <p:spPr>
          <a:xfrm>
            <a:off x="2210075" y="3930075"/>
            <a:ext cx="5446125" cy="935200"/>
          </a:xfrm>
          <a:prstGeom prst="rect">
            <a:avLst/>
          </a:prstGeom>
          <a:noFill/>
          <a:ln>
            <a:noFill/>
          </a:ln>
        </p:spPr>
      </p:pic>
    </p:spTree>
  </p:cSld>
  <p:clrMapOvr>
    <a:masterClrMapping/>
  </p:clrMapOvr>
  <p:transition>
    <p:push dir="r"/>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g1b421fe326f_0_204"/>
          <p:cNvSpPr/>
          <p:nvPr/>
        </p:nvSpPr>
        <p:spPr>
          <a:xfrm>
            <a:off x="0" y="771550"/>
            <a:ext cx="9144000" cy="576000"/>
          </a:xfrm>
          <a:prstGeom prst="roundRect">
            <a:avLst>
              <a:gd fmla="val 16667" name="adj"/>
            </a:avLst>
          </a:prstGeom>
          <a:solidFill>
            <a:srgbClr val="0EA5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9" name="Google Shape;349;g1b421fe326f_0_204"/>
          <p:cNvSpPr txBox="1"/>
          <p:nvPr>
            <p:ph type="ctrTitle"/>
          </p:nvPr>
        </p:nvSpPr>
        <p:spPr>
          <a:xfrm>
            <a:off x="412850" y="483525"/>
            <a:ext cx="7943400" cy="110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2400"/>
              <a:buFont typeface="Calibri"/>
              <a:buNone/>
            </a:pPr>
            <a:r>
              <a:rPr b="1" lang="en-US" sz="2400">
                <a:solidFill>
                  <a:schemeClr val="lt1"/>
                </a:solidFill>
              </a:rPr>
              <a:t>2.6     Possible cyber risks</a:t>
            </a:r>
            <a:endParaRPr sz="2400">
              <a:solidFill>
                <a:schemeClr val="lt1"/>
              </a:solidFill>
            </a:endParaRPr>
          </a:p>
        </p:txBody>
      </p:sp>
      <p:sp>
        <p:nvSpPr>
          <p:cNvPr id="350" name="Google Shape;350;g1b421fe326f_0_204"/>
          <p:cNvSpPr/>
          <p:nvPr/>
        </p:nvSpPr>
        <p:spPr>
          <a:xfrm>
            <a:off x="7812360" y="4744040"/>
            <a:ext cx="18003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pic>
        <p:nvPicPr>
          <p:cNvPr id="351" name="Google Shape;351;g1b421fe326f_0_204"/>
          <p:cNvPicPr preferRelativeResize="0"/>
          <p:nvPr/>
        </p:nvPicPr>
        <p:blipFill rotWithShape="1">
          <a:blip r:embed="rId3">
            <a:alphaModFix/>
          </a:blip>
          <a:srcRect b="0" l="0" r="0" t="0"/>
          <a:stretch/>
        </p:blipFill>
        <p:spPr>
          <a:xfrm>
            <a:off x="395536" y="161802"/>
            <a:ext cx="1089234" cy="310602"/>
          </a:xfrm>
          <a:prstGeom prst="rect">
            <a:avLst/>
          </a:prstGeom>
          <a:noFill/>
          <a:ln>
            <a:noFill/>
          </a:ln>
        </p:spPr>
      </p:pic>
      <p:sp>
        <p:nvSpPr>
          <p:cNvPr id="352" name="Google Shape;352;g1b421fe326f_0_204"/>
          <p:cNvSpPr/>
          <p:nvPr/>
        </p:nvSpPr>
        <p:spPr>
          <a:xfrm>
            <a:off x="0" y="260960"/>
            <a:ext cx="9144000" cy="230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Calibri"/>
                <a:ea typeface="Calibri"/>
                <a:cs typeface="Calibri"/>
                <a:sym typeface="Calibri"/>
              </a:rPr>
              <a:t>2021-1-IT02-KA220-ADU-000035139</a:t>
            </a:r>
            <a:endParaRPr b="0" i="0" sz="1200" u="none" cap="none" strike="noStrike">
              <a:solidFill>
                <a:schemeClr val="lt1"/>
              </a:solidFill>
              <a:latin typeface="Calibri"/>
              <a:ea typeface="Calibri"/>
              <a:cs typeface="Calibri"/>
              <a:sym typeface="Calibri"/>
            </a:endParaRPr>
          </a:p>
        </p:txBody>
      </p:sp>
      <p:pic>
        <p:nvPicPr>
          <p:cNvPr id="353" name="Google Shape;353;g1b421fe326f_0_204"/>
          <p:cNvPicPr preferRelativeResize="0"/>
          <p:nvPr/>
        </p:nvPicPr>
        <p:blipFill rotWithShape="1">
          <a:blip r:embed="rId4">
            <a:alphaModFix/>
          </a:blip>
          <a:srcRect b="0" l="0" r="0" t="0"/>
          <a:stretch/>
        </p:blipFill>
        <p:spPr>
          <a:xfrm>
            <a:off x="7656207" y="151819"/>
            <a:ext cx="1174044" cy="428821"/>
          </a:xfrm>
          <a:prstGeom prst="rect">
            <a:avLst/>
          </a:prstGeom>
          <a:noFill/>
          <a:ln>
            <a:noFill/>
          </a:ln>
        </p:spPr>
      </p:pic>
      <p:pic>
        <p:nvPicPr>
          <p:cNvPr id="354" name="Google Shape;354;g1b421fe326f_0_204"/>
          <p:cNvPicPr preferRelativeResize="0"/>
          <p:nvPr/>
        </p:nvPicPr>
        <p:blipFill rotWithShape="1">
          <a:blip r:embed="rId5">
            <a:alphaModFix/>
          </a:blip>
          <a:srcRect b="0" l="0" r="0" t="0"/>
          <a:stretch/>
        </p:blipFill>
        <p:spPr>
          <a:xfrm>
            <a:off x="8172400" y="4707455"/>
            <a:ext cx="350168" cy="350168"/>
          </a:xfrm>
          <a:prstGeom prst="rect">
            <a:avLst/>
          </a:prstGeom>
          <a:noFill/>
          <a:ln>
            <a:noFill/>
          </a:ln>
        </p:spPr>
      </p:pic>
      <p:sp>
        <p:nvSpPr>
          <p:cNvPr id="355" name="Google Shape;355;g1b421fe326f_0_204"/>
          <p:cNvSpPr txBox="1"/>
          <p:nvPr/>
        </p:nvSpPr>
        <p:spPr>
          <a:xfrm>
            <a:off x="539549" y="1419625"/>
            <a:ext cx="39039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0000"/>
                </a:solidFill>
                <a:latin typeface="Calibri"/>
                <a:ea typeface="Calibri"/>
                <a:cs typeface="Calibri"/>
                <a:sym typeface="Calibri"/>
              </a:rPr>
              <a:t>What are the possible risks? </a:t>
            </a:r>
            <a:endParaRPr b="1" i="0" sz="2200" u="none" cap="none" strike="noStrike">
              <a:solidFill>
                <a:srgbClr val="000000"/>
              </a:solidFill>
              <a:latin typeface="Calibri"/>
              <a:ea typeface="Calibri"/>
              <a:cs typeface="Calibri"/>
              <a:sym typeface="Calibri"/>
            </a:endParaRPr>
          </a:p>
        </p:txBody>
      </p:sp>
      <p:sp>
        <p:nvSpPr>
          <p:cNvPr id="356" name="Google Shape;356;g1b421fe326f_0_204"/>
          <p:cNvSpPr txBox="1"/>
          <p:nvPr/>
        </p:nvSpPr>
        <p:spPr>
          <a:xfrm>
            <a:off x="532102" y="1922499"/>
            <a:ext cx="7704900" cy="2893800"/>
          </a:xfrm>
          <a:prstGeom prst="rect">
            <a:avLst/>
          </a:prstGeom>
          <a:noFill/>
          <a:ln>
            <a:noFill/>
          </a:ln>
        </p:spPr>
        <p:txBody>
          <a:bodyPr anchorCtr="0" anchor="t" bIns="45700" lIns="91425" spcFirstLastPara="1" rIns="91425" wrap="square" tIns="45700">
            <a:spAutoFit/>
          </a:bodyPr>
          <a:lstStyle/>
          <a:p>
            <a:pPr indent="-355600" lvl="0" marL="457200" marR="0" rtl="0" algn="just">
              <a:lnSpc>
                <a:spcPct val="100000"/>
              </a:lnSpc>
              <a:spcBef>
                <a:spcPts val="0"/>
              </a:spcBef>
              <a:spcAft>
                <a:spcPts val="0"/>
              </a:spcAft>
              <a:buClr>
                <a:schemeClr val="dk1"/>
              </a:buClr>
              <a:buSzPts val="2000"/>
              <a:buFont typeface="Calibri"/>
              <a:buAutoNum type="arabicPeriod" startAt="3"/>
            </a:pPr>
            <a:r>
              <a:rPr b="1" i="0" lang="en-US" sz="2000" u="none" cap="none" strike="noStrike">
                <a:solidFill>
                  <a:schemeClr val="dk1"/>
                </a:solidFill>
                <a:latin typeface="Calibri"/>
                <a:ea typeface="Calibri"/>
                <a:cs typeface="Calibri"/>
                <a:sym typeface="Calibri"/>
              </a:rPr>
              <a:t>Lack of computer security</a:t>
            </a:r>
            <a:r>
              <a:rPr b="0" i="0" lang="en-US" sz="2000" u="none" cap="none" strike="noStrike">
                <a:solidFill>
                  <a:schemeClr val="dk1"/>
                </a:solidFill>
                <a:latin typeface="Calibri"/>
                <a:ea typeface="Calibri"/>
                <a:cs typeface="Calibri"/>
                <a:sym typeface="Calibri"/>
              </a:rPr>
              <a:t>. </a:t>
            </a:r>
            <a:r>
              <a:rPr b="0" i="0" lang="en-US" sz="1800" u="none" cap="none" strike="noStrike">
                <a:solidFill>
                  <a:schemeClr val="dk1"/>
                </a:solidFill>
                <a:latin typeface="Calibri"/>
                <a:ea typeface="Calibri"/>
                <a:cs typeface="Calibri"/>
                <a:sym typeface="Calibri"/>
              </a:rPr>
              <a:t>Protecting your devices and your privacy is important and decrease your vulnerability to an attack.</a:t>
            </a:r>
            <a:endParaRPr b="0" i="0" sz="1800" u="none" cap="none" strike="noStrike">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Clr>
                <a:schemeClr val="dk1"/>
              </a:buClr>
              <a:buSzPts val="1100"/>
              <a:buFont typeface="Arial"/>
              <a:buNone/>
            </a:pPr>
            <a:r>
              <a:t/>
            </a:r>
            <a:endParaRPr b="0" i="0" sz="1800" u="none" cap="none" strike="noStrike">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Calibri"/>
                <a:ea typeface="Calibri"/>
                <a:cs typeface="Calibri"/>
                <a:sym typeface="Calibri"/>
              </a:rPr>
              <a:t>How do you protect your devices? </a:t>
            </a:r>
            <a:endParaRPr b="0" i="1" sz="1800" u="none" cap="none" strike="noStrike">
              <a:solidFill>
                <a:schemeClr val="dk1"/>
              </a:solidFill>
              <a:latin typeface="Calibri"/>
              <a:ea typeface="Calibri"/>
              <a:cs typeface="Calibri"/>
              <a:sym typeface="Calibri"/>
            </a:endParaRPr>
          </a:p>
          <a:p>
            <a:pPr indent="0" lvl="0" marL="457200" marR="0" rtl="0" algn="just">
              <a:lnSpc>
                <a:spcPct val="100000"/>
              </a:lnSpc>
              <a:spcBef>
                <a:spcPts val="0"/>
              </a:spcBef>
              <a:spcAft>
                <a:spcPts val="0"/>
              </a:spcAft>
              <a:buClr>
                <a:srgbClr val="000000"/>
              </a:buClr>
              <a:buSzPts val="1800"/>
              <a:buFont typeface="Arial"/>
              <a:buNone/>
            </a:pPr>
            <a:r>
              <a:t/>
            </a:r>
            <a:endParaRPr b="0" i="1" sz="1800" u="none" cap="none" strike="noStrike">
              <a:solidFill>
                <a:schemeClr val="dk1"/>
              </a:solidFill>
              <a:latin typeface="Calibri"/>
              <a:ea typeface="Calibri"/>
              <a:cs typeface="Calibri"/>
              <a:sym typeface="Calibri"/>
            </a:endParaRPr>
          </a:p>
          <a:p>
            <a:pPr indent="-342900" lvl="0" marL="457200" marR="0" rtl="0" algn="just">
              <a:lnSpc>
                <a:spcPct val="100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be careful with public WLAN networks</a:t>
            </a:r>
            <a:endParaRPr b="0" i="0" sz="1800" u="none" cap="none" strike="noStrike">
              <a:solidFill>
                <a:schemeClr val="dk1"/>
              </a:solidFill>
              <a:latin typeface="Calibri"/>
              <a:ea typeface="Calibri"/>
              <a:cs typeface="Calibri"/>
              <a:sym typeface="Calibri"/>
            </a:endParaRPr>
          </a:p>
          <a:p>
            <a:pPr indent="-342900" lvl="0" marL="457200" marR="0" rtl="0" algn="just">
              <a:lnSpc>
                <a:spcPct val="100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lock your devices when not in use</a:t>
            </a:r>
            <a:endParaRPr b="0" i="0" sz="1800" u="none" cap="none" strike="noStrike">
              <a:solidFill>
                <a:schemeClr val="dk1"/>
              </a:solidFill>
              <a:latin typeface="Calibri"/>
              <a:ea typeface="Calibri"/>
              <a:cs typeface="Calibri"/>
              <a:sym typeface="Calibri"/>
            </a:endParaRPr>
          </a:p>
          <a:p>
            <a:pPr indent="-342900" lvl="0" marL="457200" marR="0" rtl="0" algn="just">
              <a:lnSpc>
                <a:spcPct val="100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update your operating system and software like anti virus apps regularly.</a:t>
            </a:r>
            <a:endParaRPr b="0" i="0" sz="1800" u="none" cap="none" strike="noStrike">
              <a:solidFill>
                <a:schemeClr val="dk1"/>
              </a:solidFill>
              <a:latin typeface="Calibri"/>
              <a:ea typeface="Calibri"/>
              <a:cs typeface="Calibri"/>
              <a:sym typeface="Calibri"/>
            </a:endParaRPr>
          </a:p>
          <a:p>
            <a:pPr indent="-342900" lvl="0" marL="457200" marR="0" rtl="0" algn="just">
              <a:lnSpc>
                <a:spcPct val="100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be aware of what you are consenting to (not all apps need your data) </a:t>
            </a:r>
            <a:endParaRPr b="0" i="0" sz="1800" u="none" cap="none" strike="noStrike">
              <a:solidFill>
                <a:schemeClr val="dk1"/>
              </a:solidFill>
              <a:latin typeface="Calibri"/>
              <a:ea typeface="Calibri"/>
              <a:cs typeface="Calibri"/>
              <a:sym typeface="Calibri"/>
            </a:endParaRPr>
          </a:p>
          <a:p>
            <a:pPr indent="-342900" lvl="0" marL="457200" marR="0" rtl="0" algn="just">
              <a:lnSpc>
                <a:spcPct val="100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be extremely careful when downloading files from the Internet</a:t>
            </a:r>
            <a:endParaRPr b="1" i="0" sz="1800" u="none" cap="none" strike="noStrike">
              <a:solidFill>
                <a:schemeClr val="dk1"/>
              </a:solidFill>
              <a:latin typeface="Calibri"/>
              <a:ea typeface="Calibri"/>
              <a:cs typeface="Calibri"/>
              <a:sym typeface="Calibri"/>
            </a:endParaRPr>
          </a:p>
        </p:txBody>
      </p:sp>
      <p:pic>
        <p:nvPicPr>
          <p:cNvPr id="357" name="Google Shape;357;g1b421fe326f_0_204"/>
          <p:cNvPicPr preferRelativeResize="0"/>
          <p:nvPr/>
        </p:nvPicPr>
        <p:blipFill rotWithShape="1">
          <a:blip r:embed="rId6">
            <a:alphaModFix/>
          </a:blip>
          <a:srcRect b="0" l="0" r="0" t="0"/>
          <a:stretch/>
        </p:blipFill>
        <p:spPr>
          <a:xfrm>
            <a:off x="390412" y="201674"/>
            <a:ext cx="1099479" cy="230850"/>
          </a:xfrm>
          <a:prstGeom prst="rect">
            <a:avLst/>
          </a:prstGeom>
          <a:noFill/>
          <a:ln>
            <a:noFill/>
          </a:ln>
        </p:spPr>
      </p:pic>
    </p:spTree>
  </p:cSld>
  <p:clrMapOvr>
    <a:masterClrMapping/>
  </p:clrMapOvr>
  <p:transition>
    <p:push dir="r"/>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g1c265c6716e_0_47"/>
          <p:cNvSpPr/>
          <p:nvPr/>
        </p:nvSpPr>
        <p:spPr>
          <a:xfrm>
            <a:off x="0" y="771550"/>
            <a:ext cx="9144000" cy="576000"/>
          </a:xfrm>
          <a:prstGeom prst="roundRect">
            <a:avLst>
              <a:gd fmla="val 16667" name="adj"/>
            </a:avLst>
          </a:prstGeom>
          <a:solidFill>
            <a:srgbClr val="0EA5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4" name="Google Shape;364;g1c265c6716e_0_47"/>
          <p:cNvSpPr txBox="1"/>
          <p:nvPr>
            <p:ph type="ctrTitle"/>
          </p:nvPr>
        </p:nvSpPr>
        <p:spPr>
          <a:xfrm>
            <a:off x="412850" y="483525"/>
            <a:ext cx="7943400" cy="110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2400"/>
              <a:buFont typeface="Calibri"/>
              <a:buNone/>
            </a:pPr>
            <a:r>
              <a:rPr b="1" lang="en-US" sz="2400">
                <a:solidFill>
                  <a:schemeClr val="lt1"/>
                </a:solidFill>
              </a:rPr>
              <a:t>2.7     Digital identity</a:t>
            </a:r>
            <a:endParaRPr sz="2400">
              <a:solidFill>
                <a:schemeClr val="lt1"/>
              </a:solidFill>
            </a:endParaRPr>
          </a:p>
        </p:txBody>
      </p:sp>
      <p:sp>
        <p:nvSpPr>
          <p:cNvPr id="365" name="Google Shape;365;g1c265c6716e_0_47"/>
          <p:cNvSpPr/>
          <p:nvPr/>
        </p:nvSpPr>
        <p:spPr>
          <a:xfrm>
            <a:off x="7812360" y="4744040"/>
            <a:ext cx="18003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11</a:t>
            </a:r>
            <a:endParaRPr b="0" i="0" sz="1400" u="none" cap="none" strike="noStrike">
              <a:solidFill>
                <a:srgbClr val="000000"/>
              </a:solidFill>
              <a:latin typeface="Arial"/>
              <a:ea typeface="Arial"/>
              <a:cs typeface="Arial"/>
              <a:sym typeface="Arial"/>
            </a:endParaRPr>
          </a:p>
        </p:txBody>
      </p:sp>
      <p:pic>
        <p:nvPicPr>
          <p:cNvPr id="366" name="Google Shape;366;g1c265c6716e_0_47"/>
          <p:cNvPicPr preferRelativeResize="0"/>
          <p:nvPr/>
        </p:nvPicPr>
        <p:blipFill rotWithShape="1">
          <a:blip r:embed="rId3">
            <a:alphaModFix/>
          </a:blip>
          <a:srcRect b="0" l="0" r="0" t="0"/>
          <a:stretch/>
        </p:blipFill>
        <p:spPr>
          <a:xfrm>
            <a:off x="395536" y="161802"/>
            <a:ext cx="1089234" cy="310602"/>
          </a:xfrm>
          <a:prstGeom prst="rect">
            <a:avLst/>
          </a:prstGeom>
          <a:noFill/>
          <a:ln>
            <a:noFill/>
          </a:ln>
        </p:spPr>
      </p:pic>
      <p:sp>
        <p:nvSpPr>
          <p:cNvPr id="367" name="Google Shape;367;g1c265c6716e_0_47"/>
          <p:cNvSpPr/>
          <p:nvPr/>
        </p:nvSpPr>
        <p:spPr>
          <a:xfrm>
            <a:off x="0" y="260960"/>
            <a:ext cx="9144000" cy="230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Calibri"/>
                <a:ea typeface="Calibri"/>
                <a:cs typeface="Calibri"/>
                <a:sym typeface="Calibri"/>
              </a:rPr>
              <a:t>2021-1-IT02-KA220-ADU-000035139</a:t>
            </a:r>
            <a:endParaRPr b="0" i="0" sz="1200" u="none" cap="none" strike="noStrike">
              <a:solidFill>
                <a:schemeClr val="lt1"/>
              </a:solidFill>
              <a:latin typeface="Calibri"/>
              <a:ea typeface="Calibri"/>
              <a:cs typeface="Calibri"/>
              <a:sym typeface="Calibri"/>
            </a:endParaRPr>
          </a:p>
        </p:txBody>
      </p:sp>
      <p:pic>
        <p:nvPicPr>
          <p:cNvPr id="368" name="Google Shape;368;g1c265c6716e_0_47"/>
          <p:cNvPicPr preferRelativeResize="0"/>
          <p:nvPr/>
        </p:nvPicPr>
        <p:blipFill rotWithShape="1">
          <a:blip r:embed="rId4">
            <a:alphaModFix/>
          </a:blip>
          <a:srcRect b="0" l="0" r="0" t="0"/>
          <a:stretch/>
        </p:blipFill>
        <p:spPr>
          <a:xfrm>
            <a:off x="7656207" y="151819"/>
            <a:ext cx="1174044" cy="428821"/>
          </a:xfrm>
          <a:prstGeom prst="rect">
            <a:avLst/>
          </a:prstGeom>
          <a:noFill/>
          <a:ln>
            <a:noFill/>
          </a:ln>
        </p:spPr>
      </p:pic>
      <p:pic>
        <p:nvPicPr>
          <p:cNvPr id="369" name="Google Shape;369;g1c265c6716e_0_47"/>
          <p:cNvPicPr preferRelativeResize="0"/>
          <p:nvPr/>
        </p:nvPicPr>
        <p:blipFill rotWithShape="1">
          <a:blip r:embed="rId5">
            <a:alphaModFix/>
          </a:blip>
          <a:srcRect b="0" l="0" r="0" t="0"/>
          <a:stretch/>
        </p:blipFill>
        <p:spPr>
          <a:xfrm>
            <a:off x="8172400" y="4707455"/>
            <a:ext cx="350168" cy="350168"/>
          </a:xfrm>
          <a:prstGeom prst="rect">
            <a:avLst/>
          </a:prstGeom>
          <a:noFill/>
          <a:ln>
            <a:noFill/>
          </a:ln>
        </p:spPr>
      </p:pic>
      <p:sp>
        <p:nvSpPr>
          <p:cNvPr id="370" name="Google Shape;370;g1c265c6716e_0_47"/>
          <p:cNvSpPr txBox="1"/>
          <p:nvPr/>
        </p:nvSpPr>
        <p:spPr>
          <a:xfrm>
            <a:off x="412850" y="1586025"/>
            <a:ext cx="6159600" cy="329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It is an electronic way for an individual to create and manage their online identity. Digital identity is the internet equivalent of the true identity of </a:t>
            </a:r>
            <a:r>
              <a:rPr b="0" i="0" lang="en-US" sz="16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1"/>
                  </a:ext>
                </a:extLst>
              </a:rPr>
              <a:t>a</a:t>
            </a:r>
            <a:r>
              <a:rPr b="0" i="0" lang="en-US" sz="1600" u="none" cap="none" strike="noStrike">
                <a:solidFill>
                  <a:srgbClr val="000000"/>
                </a:solidFill>
                <a:latin typeface="Calibri"/>
                <a:ea typeface="Calibri"/>
                <a:cs typeface="Calibri"/>
                <a:sym typeface="Calibri"/>
              </a:rPr>
              <a:t> person or entity when used for identification in connections or transactions of computers, mobile phones, or other personal devices.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This online identity is a sum of any personal data existing online that can be traced back to the real you, and they can be photos, passwords, emails, payment data, addresses (online or offline).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US" sz="1600" u="none" cap="none" strike="noStrike">
                <a:solidFill>
                  <a:srgbClr val="000000"/>
                </a:solidFill>
                <a:latin typeface="Calibri"/>
                <a:ea typeface="Calibri"/>
                <a:cs typeface="Calibri"/>
                <a:sym typeface="Calibri"/>
              </a:rPr>
              <a:t>Not only. Your digital identity encompasses also any action made online (navigation, purchasing, public posts, comment on social media, reposting etc.)</a:t>
            </a:r>
            <a:endParaRPr b="1"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p:txBody>
      </p:sp>
      <p:pic>
        <p:nvPicPr>
          <p:cNvPr id="371" name="Google Shape;371;g1c265c6716e_0_47"/>
          <p:cNvPicPr preferRelativeResize="0"/>
          <p:nvPr/>
        </p:nvPicPr>
        <p:blipFill rotWithShape="1">
          <a:blip r:embed="rId6">
            <a:alphaModFix/>
          </a:blip>
          <a:srcRect b="0" l="0" r="0" t="0"/>
          <a:stretch/>
        </p:blipFill>
        <p:spPr>
          <a:xfrm>
            <a:off x="6640800" y="1763050"/>
            <a:ext cx="2266750" cy="2767382"/>
          </a:xfrm>
          <a:prstGeom prst="rect">
            <a:avLst/>
          </a:prstGeom>
          <a:noFill/>
          <a:ln>
            <a:noFill/>
          </a:ln>
        </p:spPr>
      </p:pic>
      <p:pic>
        <p:nvPicPr>
          <p:cNvPr id="372" name="Google Shape;372;g1c265c6716e_0_47"/>
          <p:cNvPicPr preferRelativeResize="0"/>
          <p:nvPr/>
        </p:nvPicPr>
        <p:blipFill rotWithShape="1">
          <a:blip r:embed="rId7">
            <a:alphaModFix/>
          </a:blip>
          <a:srcRect b="0" l="0" r="0" t="0"/>
          <a:stretch/>
        </p:blipFill>
        <p:spPr>
          <a:xfrm>
            <a:off x="390412" y="201674"/>
            <a:ext cx="1099479" cy="230850"/>
          </a:xfrm>
          <a:prstGeom prst="rect">
            <a:avLst/>
          </a:prstGeom>
          <a:noFill/>
          <a:ln>
            <a:noFill/>
          </a:ln>
        </p:spPr>
      </p:pic>
    </p:spTree>
  </p:cSld>
  <p:clrMapOvr>
    <a:masterClrMapping/>
  </p:clrMapOvr>
  <p:transition>
    <p:push dir="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
          <p:cNvSpPr/>
          <p:nvPr/>
        </p:nvSpPr>
        <p:spPr>
          <a:xfrm>
            <a:off x="0" y="771550"/>
            <a:ext cx="9144000" cy="576064"/>
          </a:xfrm>
          <a:prstGeom prst="roundRect">
            <a:avLst>
              <a:gd fmla="val 16667" name="adj"/>
            </a:avLst>
          </a:prstGeom>
          <a:solidFill>
            <a:srgbClr val="0EA5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7" name="Google Shape;107;p2"/>
          <p:cNvSpPr txBox="1"/>
          <p:nvPr>
            <p:ph type="ctrTitle"/>
          </p:nvPr>
        </p:nvSpPr>
        <p:spPr>
          <a:xfrm>
            <a:off x="412850" y="483525"/>
            <a:ext cx="7943400" cy="110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2400"/>
              <a:buFont typeface="Calibri"/>
              <a:buNone/>
            </a:pPr>
            <a:r>
              <a:rPr b="1" lang="en-US" sz="2400">
                <a:solidFill>
                  <a:schemeClr val="lt1"/>
                </a:solidFill>
              </a:rPr>
              <a:t>Before starting! Who is afraid of e-government?</a:t>
            </a:r>
            <a:endParaRPr sz="2400">
              <a:solidFill>
                <a:schemeClr val="lt1"/>
              </a:solidFill>
            </a:endParaRPr>
          </a:p>
        </p:txBody>
      </p:sp>
      <p:sp>
        <p:nvSpPr>
          <p:cNvPr id="108" name="Google Shape;108;p2"/>
          <p:cNvSpPr/>
          <p:nvPr/>
        </p:nvSpPr>
        <p:spPr>
          <a:xfrm>
            <a:off x="0" y="260960"/>
            <a:ext cx="9144000"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Calibri"/>
                <a:ea typeface="Calibri"/>
                <a:cs typeface="Calibri"/>
                <a:sym typeface="Calibri"/>
              </a:rPr>
              <a:t>2021-1-IT02-KA220-ADU-000035139</a:t>
            </a:r>
            <a:endParaRPr b="0" i="0" sz="1200" u="none" cap="none" strike="noStrike">
              <a:solidFill>
                <a:schemeClr val="lt1"/>
              </a:solidFill>
              <a:latin typeface="Calibri"/>
              <a:ea typeface="Calibri"/>
              <a:cs typeface="Calibri"/>
              <a:sym typeface="Calibri"/>
            </a:endParaRPr>
          </a:p>
        </p:txBody>
      </p:sp>
      <p:pic>
        <p:nvPicPr>
          <p:cNvPr id="109" name="Google Shape;109;p2"/>
          <p:cNvPicPr preferRelativeResize="0"/>
          <p:nvPr/>
        </p:nvPicPr>
        <p:blipFill rotWithShape="1">
          <a:blip r:embed="rId3">
            <a:alphaModFix/>
          </a:blip>
          <a:srcRect b="0" l="0" r="0" t="0"/>
          <a:stretch/>
        </p:blipFill>
        <p:spPr>
          <a:xfrm>
            <a:off x="7656207" y="151819"/>
            <a:ext cx="1174044" cy="428821"/>
          </a:xfrm>
          <a:prstGeom prst="rect">
            <a:avLst/>
          </a:prstGeom>
          <a:noFill/>
          <a:ln>
            <a:noFill/>
          </a:ln>
        </p:spPr>
      </p:pic>
      <p:pic>
        <p:nvPicPr>
          <p:cNvPr id="110" name="Google Shape;110;p2"/>
          <p:cNvPicPr preferRelativeResize="0"/>
          <p:nvPr/>
        </p:nvPicPr>
        <p:blipFill rotWithShape="1">
          <a:blip r:embed="rId4">
            <a:alphaModFix/>
          </a:blip>
          <a:srcRect b="0" l="0" r="0" t="0"/>
          <a:stretch/>
        </p:blipFill>
        <p:spPr>
          <a:xfrm>
            <a:off x="8172400" y="4707455"/>
            <a:ext cx="350168" cy="350168"/>
          </a:xfrm>
          <a:prstGeom prst="rect">
            <a:avLst/>
          </a:prstGeom>
          <a:noFill/>
          <a:ln>
            <a:noFill/>
          </a:ln>
        </p:spPr>
      </p:pic>
      <p:graphicFrame>
        <p:nvGraphicFramePr>
          <p:cNvPr id="111" name="Google Shape;111;p2"/>
          <p:cNvGraphicFramePr/>
          <p:nvPr/>
        </p:nvGraphicFramePr>
        <p:xfrm>
          <a:off x="556175" y="1627375"/>
          <a:ext cx="3000000" cy="3000000"/>
        </p:xfrm>
        <a:graphic>
          <a:graphicData uri="http://schemas.openxmlformats.org/drawingml/2006/table">
            <a:tbl>
              <a:tblPr>
                <a:noFill/>
                <a:tableStyleId>{F6564662-6427-49A1-9D96-A4350241CDF2}</a:tableStyleId>
              </a:tblPr>
              <a:tblGrid>
                <a:gridCol w="2709975"/>
                <a:gridCol w="2709975"/>
                <a:gridCol w="2709975"/>
              </a:tblGrid>
              <a:tr h="61230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t>DIFFICULTIES WITH THE ONLINE WORLD</a:t>
                      </a:r>
                      <a:endParaRPr b="1" sz="1400" u="none" cap="none" strike="noStrike"/>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t>WHEN DO YOU INTERACT WITH THE PUBLIC ADMINISTRATION OR OTHER PLATFORMS?</a:t>
                      </a:r>
                      <a:endParaRPr b="1" sz="1400" u="none" cap="none" strike="noStrike"/>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t>FEARS</a:t>
                      </a:r>
                      <a:endParaRPr b="1" sz="1400" u="none" cap="none" strike="noStrike"/>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r h="13195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bl>
          </a:graphicData>
        </a:graphic>
      </p:graphicFrame>
      <p:pic>
        <p:nvPicPr>
          <p:cNvPr id="112" name="Google Shape;112;p2"/>
          <p:cNvPicPr preferRelativeResize="0"/>
          <p:nvPr/>
        </p:nvPicPr>
        <p:blipFill rotWithShape="1">
          <a:blip r:embed="rId5">
            <a:alphaModFix/>
          </a:blip>
          <a:srcRect b="0" l="0" r="0" t="0"/>
          <a:stretch/>
        </p:blipFill>
        <p:spPr>
          <a:xfrm>
            <a:off x="556175" y="260949"/>
            <a:ext cx="1099479" cy="230850"/>
          </a:xfrm>
          <a:prstGeom prst="rect">
            <a:avLst/>
          </a:prstGeom>
          <a:noFill/>
          <a:ln>
            <a:noFill/>
          </a:ln>
        </p:spPr>
      </p:pic>
      <p:sp>
        <p:nvSpPr>
          <p:cNvPr id="113" name="Google Shape;113;p2"/>
          <p:cNvSpPr/>
          <p:nvPr/>
        </p:nvSpPr>
        <p:spPr>
          <a:xfrm>
            <a:off x="7812360" y="4744040"/>
            <a:ext cx="18003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Tree>
  </p:cSld>
  <p:clrMapOvr>
    <a:masterClrMapping/>
  </p:clrMapOvr>
  <p:transition>
    <p:push dir="r"/>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7" name="Shape 377"/>
        <p:cNvGrpSpPr/>
        <p:nvPr/>
      </p:nvGrpSpPr>
      <p:grpSpPr>
        <a:xfrm>
          <a:off x="0" y="0"/>
          <a:ext cx="0" cy="0"/>
          <a:chOff x="0" y="0"/>
          <a:chExt cx="0" cy="0"/>
        </a:xfrm>
      </p:grpSpPr>
      <p:grpSp>
        <p:nvGrpSpPr>
          <p:cNvPr id="378" name="Google Shape;378;g1b421fe326f_0_85"/>
          <p:cNvGrpSpPr/>
          <p:nvPr/>
        </p:nvGrpSpPr>
        <p:grpSpPr>
          <a:xfrm>
            <a:off x="3491883" y="-20537"/>
            <a:ext cx="5626094" cy="4918933"/>
            <a:chOff x="0" y="0"/>
            <a:chExt cx="31038" cy="95810"/>
          </a:xfrm>
        </p:grpSpPr>
        <p:sp>
          <p:nvSpPr>
            <p:cNvPr id="379" name="Google Shape;379;g1b421fe326f_0_85"/>
            <p:cNvSpPr/>
            <p:nvPr/>
          </p:nvSpPr>
          <p:spPr>
            <a:xfrm>
              <a:off x="138" y="0"/>
              <a:ext cx="30900" cy="23700"/>
            </a:xfrm>
            <a:prstGeom prst="rect">
              <a:avLst/>
            </a:prstGeom>
            <a:noFill/>
            <a:ln>
              <a:noFill/>
            </a:ln>
          </p:spPr>
          <p:txBody>
            <a:bodyPr anchorCtr="0" anchor="b" bIns="182875" lIns="365750" spcFirstLastPara="1" rIns="182875" wrap="square" tIns="18287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380" name="Google Shape;380;g1b421fe326f_0_85"/>
            <p:cNvSpPr/>
            <p:nvPr/>
          </p:nvSpPr>
          <p:spPr>
            <a:xfrm>
              <a:off x="0" y="67610"/>
              <a:ext cx="30900" cy="28200"/>
            </a:xfrm>
            <a:prstGeom prst="rect">
              <a:avLst/>
            </a:prstGeom>
            <a:noFill/>
            <a:ln>
              <a:noFill/>
            </a:ln>
          </p:spPr>
          <p:txBody>
            <a:bodyPr anchorCtr="0" anchor="b" bIns="182875" lIns="365750" spcFirstLastPara="1" rIns="182875" wrap="square" tIns="18287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grpSp>
      <p:sp>
        <p:nvSpPr>
          <p:cNvPr id="381" name="Google Shape;381;g1b421fe326f_0_85"/>
          <p:cNvSpPr/>
          <p:nvPr/>
        </p:nvSpPr>
        <p:spPr>
          <a:xfrm>
            <a:off x="3816424" y="260960"/>
            <a:ext cx="5364000" cy="384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chemeClr val="lt1"/>
                </a:solidFill>
                <a:latin typeface="Calibri"/>
                <a:ea typeface="Calibri"/>
                <a:cs typeface="Calibri"/>
                <a:sym typeface="Calibri"/>
              </a:rPr>
              <a:t>Project No: 2021-1-DE02-KA220-VET-000030542</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382" name="Google Shape;382;g1b421fe326f_0_85"/>
          <p:cNvSpPr txBox="1"/>
          <p:nvPr/>
        </p:nvSpPr>
        <p:spPr>
          <a:xfrm>
            <a:off x="1115616" y="3626762"/>
            <a:ext cx="24372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EA535"/>
                </a:solidFill>
                <a:latin typeface="Calibri"/>
                <a:ea typeface="Calibri"/>
                <a:cs typeface="Calibri"/>
                <a:sym typeface="Calibri"/>
              </a:rPr>
              <a:t>Follow us on Facebook!</a:t>
            </a:r>
            <a:br>
              <a:rPr b="1" i="0" lang="en-US" sz="1800" u="none" cap="none" strike="noStrike">
                <a:solidFill>
                  <a:srgbClr val="0EA535"/>
                </a:solidFill>
                <a:latin typeface="Calibri"/>
                <a:ea typeface="Calibri"/>
                <a:cs typeface="Calibri"/>
                <a:sym typeface="Calibri"/>
              </a:rPr>
            </a:br>
            <a:br>
              <a:rPr b="1" i="0" lang="en-US" sz="1800" u="none" cap="none" strike="noStrike">
                <a:solidFill>
                  <a:srgbClr val="0EA535"/>
                </a:solidFill>
                <a:latin typeface="Calibri"/>
                <a:ea typeface="Calibri"/>
                <a:cs typeface="Calibri"/>
                <a:sym typeface="Calibri"/>
              </a:rPr>
            </a:br>
            <a:endParaRPr b="0" i="0" sz="1800" u="none" cap="none" strike="noStrike">
              <a:solidFill>
                <a:srgbClr val="0EA535"/>
              </a:solidFill>
              <a:latin typeface="Calibri"/>
              <a:ea typeface="Calibri"/>
              <a:cs typeface="Calibri"/>
              <a:sym typeface="Calibri"/>
            </a:endParaRPr>
          </a:p>
        </p:txBody>
      </p:sp>
      <p:sp>
        <p:nvSpPr>
          <p:cNvPr id="383" name="Google Shape;383;g1b421fe326f_0_85"/>
          <p:cNvSpPr/>
          <p:nvPr/>
        </p:nvSpPr>
        <p:spPr>
          <a:xfrm>
            <a:off x="-900608" y="830420"/>
            <a:ext cx="5364000" cy="1446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rgbClr val="1F108C"/>
                </a:solidFill>
                <a:latin typeface="Play"/>
                <a:ea typeface="Play"/>
                <a:cs typeface="Play"/>
                <a:sym typeface="Play"/>
              </a:rPr>
              <a:t>      Thank you!</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rgbClr val="1F108C"/>
              </a:solidFill>
              <a:latin typeface="Play"/>
              <a:ea typeface="Play"/>
              <a:cs typeface="Play"/>
              <a:sym typeface="Play"/>
            </a:endParaRPr>
          </a:p>
        </p:txBody>
      </p:sp>
      <p:sp>
        <p:nvSpPr>
          <p:cNvPr id="384" name="Google Shape;384;g1b421fe326f_0_85"/>
          <p:cNvSpPr/>
          <p:nvPr/>
        </p:nvSpPr>
        <p:spPr>
          <a:xfrm>
            <a:off x="1497572" y="4782848"/>
            <a:ext cx="4514700" cy="361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chemeClr val="dk1"/>
                </a:solidFill>
                <a:latin typeface="Calibri"/>
                <a:ea typeface="Calibri"/>
                <a:cs typeface="Calibri"/>
                <a:sym typeface="Calibri"/>
              </a:rPr>
              <a:t>Project No: 2021-1-IT02-KA220-ADU-000035139</a:t>
            </a:r>
            <a:endParaRPr b="0" i="0" sz="800" u="none" cap="none" strike="noStrike">
              <a:solidFill>
                <a:srgbClr val="5324D6"/>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5324D6"/>
              </a:solidFill>
              <a:latin typeface="Calibri"/>
              <a:ea typeface="Calibri"/>
              <a:cs typeface="Calibri"/>
              <a:sym typeface="Calibri"/>
            </a:endParaRPr>
          </a:p>
        </p:txBody>
      </p:sp>
      <p:pic>
        <p:nvPicPr>
          <p:cNvPr id="385" name="Google Shape;385;g1b421fe326f_0_85"/>
          <p:cNvPicPr preferRelativeResize="0"/>
          <p:nvPr/>
        </p:nvPicPr>
        <p:blipFill rotWithShape="1">
          <a:blip r:embed="rId4">
            <a:alphaModFix/>
          </a:blip>
          <a:srcRect b="0" l="0" r="0" t="0"/>
          <a:stretch/>
        </p:blipFill>
        <p:spPr>
          <a:xfrm>
            <a:off x="323528" y="4658303"/>
            <a:ext cx="1174044" cy="428821"/>
          </a:xfrm>
          <a:prstGeom prst="rect">
            <a:avLst/>
          </a:prstGeom>
          <a:noFill/>
          <a:ln>
            <a:noFill/>
          </a:ln>
        </p:spPr>
      </p:pic>
      <p:pic>
        <p:nvPicPr>
          <p:cNvPr descr="Qr code&#10;&#10;Description automatically generated" id="386" name="Google Shape;386;g1b421fe326f_0_85"/>
          <p:cNvPicPr preferRelativeResize="0"/>
          <p:nvPr/>
        </p:nvPicPr>
        <p:blipFill rotWithShape="1">
          <a:blip r:embed="rId5">
            <a:alphaModFix/>
          </a:blip>
          <a:srcRect b="0" l="0" r="0" t="0"/>
          <a:stretch/>
        </p:blipFill>
        <p:spPr>
          <a:xfrm>
            <a:off x="1086453" y="1771260"/>
            <a:ext cx="2437315" cy="1600980"/>
          </a:xfrm>
          <a:prstGeom prst="rect">
            <a:avLst/>
          </a:prstGeom>
          <a:noFill/>
          <a:ln>
            <a:noFill/>
          </a:ln>
        </p:spPr>
      </p:pic>
      <p:pic>
        <p:nvPicPr>
          <p:cNvPr id="387" name="Google Shape;387;g1b421fe326f_0_85"/>
          <p:cNvPicPr preferRelativeResize="0"/>
          <p:nvPr/>
        </p:nvPicPr>
        <p:blipFill rotWithShape="1">
          <a:blip r:embed="rId6">
            <a:alphaModFix/>
          </a:blip>
          <a:srcRect b="0" l="0" r="0" t="0"/>
          <a:stretch/>
        </p:blipFill>
        <p:spPr>
          <a:xfrm>
            <a:off x="6133575" y="4588476"/>
            <a:ext cx="2707523" cy="568475"/>
          </a:xfrm>
          <a:prstGeom prst="rect">
            <a:avLst/>
          </a:prstGeom>
          <a:noFill/>
          <a:ln>
            <a:noFill/>
          </a:ln>
        </p:spPr>
      </p:pic>
    </p:spTree>
  </p:cSld>
  <p:clrMapOvr>
    <a:masterClrMapping/>
  </p:clrMapOvr>
  <p:transition>
    <p:push dir="r"/>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2" name="Shape 392"/>
        <p:cNvGrpSpPr/>
        <p:nvPr/>
      </p:nvGrpSpPr>
      <p:grpSpPr>
        <a:xfrm>
          <a:off x="0" y="0"/>
          <a:ext cx="0" cy="0"/>
          <a:chOff x="0" y="0"/>
          <a:chExt cx="0" cy="0"/>
        </a:xfrm>
      </p:grpSpPr>
      <p:sp>
        <p:nvSpPr>
          <p:cNvPr id="393" name="Google Shape;393;g1c265c6716e_0_131"/>
          <p:cNvSpPr/>
          <p:nvPr/>
        </p:nvSpPr>
        <p:spPr>
          <a:xfrm>
            <a:off x="0" y="4731990"/>
            <a:ext cx="9144000" cy="411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94" name="Google Shape;394;g1c265c6716e_0_131"/>
          <p:cNvGrpSpPr/>
          <p:nvPr/>
        </p:nvGrpSpPr>
        <p:grpSpPr>
          <a:xfrm>
            <a:off x="251520" y="-9534"/>
            <a:ext cx="8919571" cy="5260856"/>
            <a:chOff x="216024" y="-27709"/>
            <a:chExt cx="8919571" cy="5260856"/>
          </a:xfrm>
        </p:grpSpPr>
        <p:sp>
          <p:nvSpPr>
            <p:cNvPr id="395" name="Google Shape;395;g1c265c6716e_0_131"/>
            <p:cNvSpPr/>
            <p:nvPr/>
          </p:nvSpPr>
          <p:spPr>
            <a:xfrm>
              <a:off x="3516895" y="-27709"/>
              <a:ext cx="5618700" cy="1220700"/>
            </a:xfrm>
            <a:prstGeom prst="rect">
              <a:avLst/>
            </a:prstGeom>
            <a:noFill/>
            <a:ln>
              <a:noFill/>
            </a:ln>
          </p:spPr>
          <p:txBody>
            <a:bodyPr anchorCtr="0" anchor="b" bIns="182875" lIns="365750" spcFirstLastPara="1" rIns="182875" wrap="square" tIns="18287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pic>
          <p:nvPicPr>
            <p:cNvPr id="396" name="Google Shape;396;g1c265c6716e_0_131"/>
            <p:cNvPicPr preferRelativeResize="0"/>
            <p:nvPr/>
          </p:nvPicPr>
          <p:blipFill rotWithShape="1">
            <a:blip r:embed="rId4">
              <a:alphaModFix/>
            </a:blip>
            <a:srcRect b="0" l="0" r="0" t="0"/>
            <a:stretch/>
          </p:blipFill>
          <p:spPr>
            <a:xfrm>
              <a:off x="6491202" y="4812141"/>
              <a:ext cx="590911" cy="168502"/>
            </a:xfrm>
            <a:prstGeom prst="rect">
              <a:avLst/>
            </a:prstGeom>
            <a:noFill/>
            <a:ln>
              <a:noFill/>
            </a:ln>
          </p:spPr>
        </p:pic>
        <p:sp>
          <p:nvSpPr>
            <p:cNvPr id="397" name="Google Shape;397;g1c265c6716e_0_131"/>
            <p:cNvSpPr/>
            <p:nvPr/>
          </p:nvSpPr>
          <p:spPr>
            <a:xfrm>
              <a:off x="216024" y="4842034"/>
              <a:ext cx="3015000" cy="3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1F108C"/>
                  </a:solidFill>
                  <a:latin typeface="Calibri"/>
                  <a:ea typeface="Calibri"/>
                  <a:cs typeface="Calibri"/>
                  <a:sym typeface="Calibri"/>
                </a:rPr>
                <a:t>Project No: </a:t>
              </a:r>
              <a:r>
                <a:rPr b="0" i="0" lang="en-US" sz="600" u="none" cap="none" strike="noStrike">
                  <a:solidFill>
                    <a:srgbClr val="1F108C"/>
                  </a:solidFill>
                  <a:latin typeface="Calibri"/>
                  <a:ea typeface="Calibri"/>
                  <a:cs typeface="Calibri"/>
                  <a:sym typeface="Calibri"/>
                </a:rPr>
                <a:t>2021-1-IT02-KA220-ADU-000035139</a:t>
              </a:r>
              <a:endParaRPr b="0" i="0" sz="600" u="none" cap="none" strike="noStrike">
                <a:solidFill>
                  <a:srgbClr val="1F108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5324D6"/>
                </a:solidFill>
                <a:latin typeface="Calibri"/>
                <a:ea typeface="Calibri"/>
                <a:cs typeface="Calibri"/>
                <a:sym typeface="Calibri"/>
              </a:endParaRPr>
            </a:p>
          </p:txBody>
        </p:sp>
        <p:sp>
          <p:nvSpPr>
            <p:cNvPr id="398" name="Google Shape;398;g1c265c6716e_0_131"/>
            <p:cNvSpPr txBox="1"/>
            <p:nvPr/>
          </p:nvSpPr>
          <p:spPr>
            <a:xfrm>
              <a:off x="7056784" y="4786747"/>
              <a:ext cx="1912500" cy="4464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00"/>
                <a:buFont typeface="Arial"/>
                <a:buNone/>
              </a:pPr>
              <a:r>
                <a:rPr b="0" i="0" lang="en-US" sz="300" u="none" cap="none" strike="noStrike">
                  <a:solidFill>
                    <a:srgbClr val="033782"/>
                  </a:solidFill>
                  <a:latin typeface="Calibri"/>
                  <a:ea typeface="Calibri"/>
                  <a:cs typeface="Calibri"/>
                  <a:sym typeface="Calibri"/>
                </a:rPr>
                <a:t>This project has been funded with the support of the European Commission. This publication reflects the views only of the author and the Commission cannot be held responsible for any use which may be made of the information contained therein.</a:t>
              </a:r>
              <a:endParaRPr b="0" i="0" sz="300" u="none" cap="none" strike="noStrike">
                <a:solidFill>
                  <a:srgbClr val="033782"/>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399" name="Google Shape;399;g1c265c6716e_0_131"/>
          <p:cNvSpPr txBox="1"/>
          <p:nvPr>
            <p:ph type="ctrTitle"/>
          </p:nvPr>
        </p:nvSpPr>
        <p:spPr>
          <a:xfrm>
            <a:off x="5385498" y="1619895"/>
            <a:ext cx="38958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1F108C"/>
              </a:buClr>
              <a:buSzPts val="3600"/>
              <a:buFont typeface="Calibri"/>
              <a:buNone/>
            </a:pPr>
            <a:r>
              <a:rPr b="1" lang="en-US" sz="3600">
                <a:solidFill>
                  <a:srgbClr val="1F108C"/>
                </a:solidFill>
              </a:rPr>
              <a:t>e-literacy</a:t>
            </a:r>
            <a:endParaRPr b="1" sz="3600">
              <a:solidFill>
                <a:srgbClr val="1F108C"/>
              </a:solidFill>
            </a:endParaRPr>
          </a:p>
        </p:txBody>
      </p:sp>
      <p:sp>
        <p:nvSpPr>
          <p:cNvPr id="400" name="Google Shape;400;g1c265c6716e_0_131"/>
          <p:cNvSpPr/>
          <p:nvPr/>
        </p:nvSpPr>
        <p:spPr>
          <a:xfrm>
            <a:off x="1296103" y="4819150"/>
            <a:ext cx="5364000" cy="253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rgbClr val="1F108C"/>
                </a:solidFill>
                <a:latin typeface="Calibri"/>
                <a:ea typeface="Calibri"/>
                <a:cs typeface="Calibri"/>
                <a:sym typeface="Calibri"/>
              </a:rPr>
              <a:t>                Developed by Polygonal   |     </a:t>
            </a:r>
            <a:r>
              <a:rPr b="0" i="0" lang="en-US" sz="900" u="none" cap="none" strike="noStrike">
                <a:solidFill>
                  <a:srgbClr val="1F108C"/>
                </a:solidFill>
                <a:latin typeface="Calibri"/>
                <a:ea typeface="Calibri"/>
                <a:cs typeface="Calibri"/>
                <a:sym typeface="Calibri"/>
              </a:rPr>
              <a:t>Dec, 2022</a:t>
            </a:r>
            <a:endParaRPr b="0" i="0" sz="1400" u="none" cap="none" strike="noStrike">
              <a:solidFill>
                <a:srgbClr val="000000"/>
              </a:solidFill>
              <a:latin typeface="Arial"/>
              <a:ea typeface="Arial"/>
              <a:cs typeface="Arial"/>
              <a:sym typeface="Arial"/>
            </a:endParaRPr>
          </a:p>
        </p:txBody>
      </p:sp>
      <p:sp>
        <p:nvSpPr>
          <p:cNvPr id="401" name="Google Shape;401;g1c265c6716e_0_131"/>
          <p:cNvSpPr txBox="1"/>
          <p:nvPr>
            <p:ph idx="1" type="subTitle"/>
          </p:nvPr>
        </p:nvSpPr>
        <p:spPr>
          <a:xfrm>
            <a:off x="5275329" y="2895476"/>
            <a:ext cx="3895800" cy="9723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ctr">
              <a:lnSpc>
                <a:spcPct val="100000"/>
              </a:lnSpc>
              <a:spcBef>
                <a:spcPts val="0"/>
              </a:spcBef>
              <a:spcAft>
                <a:spcPts val="0"/>
              </a:spcAft>
              <a:buClr>
                <a:srgbClr val="1F108C"/>
              </a:buClr>
              <a:buSzPct val="100000"/>
              <a:buNone/>
            </a:pPr>
            <a:r>
              <a:rPr b="1" lang="en-US" sz="8000">
                <a:solidFill>
                  <a:srgbClr val="1F108C"/>
                </a:solidFill>
              </a:rPr>
              <a:t>Lesson 3. </a:t>
            </a:r>
            <a:endParaRPr b="1" sz="8000">
              <a:solidFill>
                <a:srgbClr val="1F108C"/>
              </a:solidFill>
            </a:endParaRPr>
          </a:p>
          <a:p>
            <a:pPr indent="0" lvl="0" marL="0" rtl="0" algn="ctr">
              <a:lnSpc>
                <a:spcPct val="100000"/>
              </a:lnSpc>
              <a:spcBef>
                <a:spcPts val="0"/>
              </a:spcBef>
              <a:spcAft>
                <a:spcPts val="0"/>
              </a:spcAft>
              <a:buClr>
                <a:srgbClr val="1F108C"/>
              </a:buClr>
              <a:buSzPct val="100000"/>
              <a:buNone/>
            </a:pPr>
            <a:r>
              <a:rPr b="1" lang="en-US" sz="8000">
                <a:solidFill>
                  <a:srgbClr val="1F108C"/>
                </a:solidFill>
              </a:rPr>
              <a:t>e-government usage in everyday scenarios </a:t>
            </a:r>
            <a:endParaRPr b="1" sz="8000">
              <a:solidFill>
                <a:srgbClr val="1F108C"/>
              </a:solidFill>
            </a:endParaRPr>
          </a:p>
          <a:p>
            <a:pPr indent="0" lvl="0" marL="0" rtl="0" algn="ctr">
              <a:lnSpc>
                <a:spcPct val="100000"/>
              </a:lnSpc>
              <a:spcBef>
                <a:spcPts val="0"/>
              </a:spcBef>
              <a:spcAft>
                <a:spcPts val="0"/>
              </a:spcAft>
              <a:buClr>
                <a:srgbClr val="1F108C"/>
              </a:buClr>
              <a:buSzPct val="100000"/>
              <a:buNone/>
            </a:pPr>
            <a:r>
              <a:t/>
            </a:r>
            <a:endParaRPr b="1" sz="8000">
              <a:solidFill>
                <a:srgbClr val="1F108C"/>
              </a:solidFill>
            </a:endParaRPr>
          </a:p>
          <a:p>
            <a:pPr indent="0" lvl="0" marL="0" rtl="0" algn="ctr">
              <a:lnSpc>
                <a:spcPct val="100000"/>
              </a:lnSpc>
              <a:spcBef>
                <a:spcPts val="360"/>
              </a:spcBef>
              <a:spcAft>
                <a:spcPts val="0"/>
              </a:spcAft>
              <a:buClr>
                <a:srgbClr val="888888"/>
              </a:buClr>
              <a:buSzPct val="100000"/>
              <a:buNone/>
            </a:pPr>
            <a:r>
              <a:t/>
            </a:r>
            <a:endParaRPr b="1" sz="7200">
              <a:solidFill>
                <a:srgbClr val="1F108C"/>
              </a:solidFill>
            </a:endParaRPr>
          </a:p>
          <a:p>
            <a:pPr indent="0" lvl="0" marL="0" rtl="0" algn="ctr">
              <a:lnSpc>
                <a:spcPct val="100000"/>
              </a:lnSpc>
              <a:spcBef>
                <a:spcPts val="360"/>
              </a:spcBef>
              <a:spcAft>
                <a:spcPts val="0"/>
              </a:spcAft>
              <a:buClr>
                <a:srgbClr val="1F108C"/>
              </a:buClr>
              <a:buSzPct val="100000"/>
              <a:buNone/>
            </a:pPr>
            <a:r>
              <a:t/>
            </a:r>
            <a:endParaRPr b="1" sz="7200">
              <a:solidFill>
                <a:srgbClr val="1F108C"/>
              </a:solidFill>
            </a:endParaRPr>
          </a:p>
          <a:p>
            <a:pPr indent="0" lvl="0" marL="0" rtl="0" algn="ctr">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indent="0" lvl="0" marL="0" rtl="0" algn="ctr">
              <a:lnSpc>
                <a:spcPct val="100000"/>
              </a:lnSpc>
              <a:spcBef>
                <a:spcPts val="160"/>
              </a:spcBef>
              <a:spcAft>
                <a:spcPts val="0"/>
              </a:spcAft>
              <a:buClr>
                <a:srgbClr val="5324D6"/>
              </a:buClr>
              <a:buSzPct val="100000"/>
              <a:buNone/>
            </a:pPr>
            <a:r>
              <a:rPr lang="en-US">
                <a:solidFill>
                  <a:srgbClr val="5324D6"/>
                </a:solidFill>
              </a:rPr>
              <a:t> </a:t>
            </a:r>
            <a:endParaRPr/>
          </a:p>
        </p:txBody>
      </p:sp>
      <p:pic>
        <p:nvPicPr>
          <p:cNvPr descr="Logo&#10;&#10;Description automatically generated with medium confidence" id="402" name="Google Shape;402;g1c265c6716e_0_131"/>
          <p:cNvPicPr preferRelativeResize="0"/>
          <p:nvPr/>
        </p:nvPicPr>
        <p:blipFill rotWithShape="1">
          <a:blip r:embed="rId5">
            <a:alphaModFix/>
          </a:blip>
          <a:srcRect b="0" l="0" r="0" t="0"/>
          <a:stretch/>
        </p:blipFill>
        <p:spPr>
          <a:xfrm>
            <a:off x="6078844" y="-9534"/>
            <a:ext cx="3065157" cy="1354107"/>
          </a:xfrm>
          <a:prstGeom prst="rect">
            <a:avLst/>
          </a:prstGeom>
          <a:noFill/>
          <a:ln>
            <a:noFill/>
          </a:ln>
        </p:spPr>
      </p:pic>
      <p:pic>
        <p:nvPicPr>
          <p:cNvPr id="403" name="Google Shape;403;g1c265c6716e_0_131"/>
          <p:cNvPicPr preferRelativeResize="0"/>
          <p:nvPr/>
        </p:nvPicPr>
        <p:blipFill rotWithShape="1">
          <a:blip r:embed="rId6">
            <a:alphaModFix/>
          </a:blip>
          <a:srcRect b="0" l="0" r="0" t="0"/>
          <a:stretch/>
        </p:blipFill>
        <p:spPr>
          <a:xfrm>
            <a:off x="6335625" y="4580801"/>
            <a:ext cx="2707523" cy="568475"/>
          </a:xfrm>
          <a:prstGeom prst="rect">
            <a:avLst/>
          </a:prstGeom>
          <a:noFill/>
          <a:ln>
            <a:noFill/>
          </a:ln>
        </p:spPr>
      </p:pic>
      <p:sp>
        <p:nvSpPr>
          <p:cNvPr id="404" name="Google Shape;404;g1c265c6716e_0_131"/>
          <p:cNvSpPr txBox="1"/>
          <p:nvPr/>
        </p:nvSpPr>
        <p:spPr>
          <a:xfrm>
            <a:off x="5621400" y="3790575"/>
            <a:ext cx="3405900" cy="809700"/>
          </a:xfrm>
          <a:prstGeom prst="rect">
            <a:avLst/>
          </a:prstGeom>
          <a:noFill/>
          <a:ln>
            <a:noFill/>
          </a:ln>
        </p:spPr>
        <p:txBody>
          <a:bodyPr anchorCtr="0" anchor="t" bIns="91425" lIns="91425" spcFirstLastPara="1" rIns="91425" wrap="square" tIns="91425">
            <a:spAutoFit/>
          </a:bodyPr>
          <a:lstStyle/>
          <a:p>
            <a:pPr indent="0" lvl="0" marL="0" marR="0" rtl="0" algn="just">
              <a:lnSpc>
                <a:spcPct val="120000"/>
              </a:lnSpc>
              <a:spcBef>
                <a:spcPts val="0"/>
              </a:spcBef>
              <a:spcAft>
                <a:spcPts val="1000"/>
              </a:spcAft>
              <a:buClr>
                <a:srgbClr val="000000"/>
              </a:buClr>
              <a:buSzPts val="700"/>
              <a:buFont typeface="Arial"/>
              <a:buNone/>
            </a:pPr>
            <a:r>
              <a:rPr b="0" i="0" lang="en-US" sz="700" u="none" cap="none" strike="noStrike">
                <a:solidFill>
                  <a:srgbClr val="00005F"/>
                </a:solidFill>
                <a:latin typeface="Open Sans"/>
                <a:ea typeface="Open Sans"/>
                <a:cs typeface="Open Sans"/>
                <a:sym typeface="Open San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700" u="none" cap="none" strike="noStrike">
              <a:solidFill>
                <a:srgbClr val="00005F"/>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g1b421fe326f_0_137"/>
          <p:cNvSpPr/>
          <p:nvPr/>
        </p:nvSpPr>
        <p:spPr>
          <a:xfrm>
            <a:off x="0" y="771550"/>
            <a:ext cx="9144000" cy="576000"/>
          </a:xfrm>
          <a:prstGeom prst="roundRect">
            <a:avLst>
              <a:gd fmla="val 16667" name="adj"/>
            </a:avLst>
          </a:prstGeom>
          <a:solidFill>
            <a:srgbClr val="0EA5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1" name="Google Shape;411;g1b421fe326f_0_137"/>
          <p:cNvSpPr txBox="1"/>
          <p:nvPr>
            <p:ph type="ctrTitle"/>
          </p:nvPr>
        </p:nvSpPr>
        <p:spPr>
          <a:xfrm>
            <a:off x="412850" y="483525"/>
            <a:ext cx="7943400" cy="110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2400"/>
              <a:buFont typeface="Calibri"/>
              <a:buNone/>
            </a:pPr>
            <a:r>
              <a:rPr b="1" lang="en-US" sz="2400">
                <a:solidFill>
                  <a:schemeClr val="lt1"/>
                </a:solidFill>
              </a:rPr>
              <a:t>3.1      What do you think?</a:t>
            </a:r>
            <a:endParaRPr sz="2400">
              <a:solidFill>
                <a:schemeClr val="lt1"/>
              </a:solidFill>
            </a:endParaRPr>
          </a:p>
        </p:txBody>
      </p:sp>
      <p:sp>
        <p:nvSpPr>
          <p:cNvPr id="412" name="Google Shape;412;g1b421fe326f_0_137"/>
          <p:cNvSpPr/>
          <p:nvPr/>
        </p:nvSpPr>
        <p:spPr>
          <a:xfrm>
            <a:off x="7812360" y="4744040"/>
            <a:ext cx="18003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pic>
        <p:nvPicPr>
          <p:cNvPr id="413" name="Google Shape;413;g1b421fe326f_0_137"/>
          <p:cNvPicPr preferRelativeResize="0"/>
          <p:nvPr/>
        </p:nvPicPr>
        <p:blipFill rotWithShape="1">
          <a:blip r:embed="rId3">
            <a:alphaModFix/>
          </a:blip>
          <a:srcRect b="0" l="0" r="0" t="0"/>
          <a:stretch/>
        </p:blipFill>
        <p:spPr>
          <a:xfrm>
            <a:off x="395536" y="161802"/>
            <a:ext cx="1089234" cy="310602"/>
          </a:xfrm>
          <a:prstGeom prst="rect">
            <a:avLst/>
          </a:prstGeom>
          <a:noFill/>
          <a:ln>
            <a:noFill/>
          </a:ln>
        </p:spPr>
      </p:pic>
      <p:sp>
        <p:nvSpPr>
          <p:cNvPr id="414" name="Google Shape;414;g1b421fe326f_0_137"/>
          <p:cNvSpPr/>
          <p:nvPr/>
        </p:nvSpPr>
        <p:spPr>
          <a:xfrm>
            <a:off x="0" y="260960"/>
            <a:ext cx="9144000" cy="230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Calibri"/>
                <a:ea typeface="Calibri"/>
                <a:cs typeface="Calibri"/>
                <a:sym typeface="Calibri"/>
              </a:rPr>
              <a:t>2021-1-IT02-KA220-ADU-000035139</a:t>
            </a:r>
            <a:endParaRPr b="0" i="0" sz="1200" u="none" cap="none" strike="noStrike">
              <a:solidFill>
                <a:schemeClr val="lt1"/>
              </a:solidFill>
              <a:latin typeface="Calibri"/>
              <a:ea typeface="Calibri"/>
              <a:cs typeface="Calibri"/>
              <a:sym typeface="Calibri"/>
            </a:endParaRPr>
          </a:p>
        </p:txBody>
      </p:sp>
      <p:pic>
        <p:nvPicPr>
          <p:cNvPr id="415" name="Google Shape;415;g1b421fe326f_0_137"/>
          <p:cNvPicPr preferRelativeResize="0"/>
          <p:nvPr/>
        </p:nvPicPr>
        <p:blipFill rotWithShape="1">
          <a:blip r:embed="rId4">
            <a:alphaModFix/>
          </a:blip>
          <a:srcRect b="0" l="0" r="0" t="0"/>
          <a:stretch/>
        </p:blipFill>
        <p:spPr>
          <a:xfrm>
            <a:off x="7656207" y="151819"/>
            <a:ext cx="1174044" cy="428821"/>
          </a:xfrm>
          <a:prstGeom prst="rect">
            <a:avLst/>
          </a:prstGeom>
          <a:noFill/>
          <a:ln>
            <a:noFill/>
          </a:ln>
        </p:spPr>
      </p:pic>
      <p:pic>
        <p:nvPicPr>
          <p:cNvPr id="416" name="Google Shape;416;g1b421fe326f_0_137"/>
          <p:cNvPicPr preferRelativeResize="0"/>
          <p:nvPr/>
        </p:nvPicPr>
        <p:blipFill rotWithShape="1">
          <a:blip r:embed="rId5">
            <a:alphaModFix/>
          </a:blip>
          <a:srcRect b="0" l="0" r="0" t="0"/>
          <a:stretch/>
        </p:blipFill>
        <p:spPr>
          <a:xfrm>
            <a:off x="8172400" y="4707455"/>
            <a:ext cx="350168" cy="350168"/>
          </a:xfrm>
          <a:prstGeom prst="rect">
            <a:avLst/>
          </a:prstGeom>
          <a:noFill/>
          <a:ln>
            <a:noFill/>
          </a:ln>
        </p:spPr>
      </p:pic>
      <p:sp>
        <p:nvSpPr>
          <p:cNvPr id="417" name="Google Shape;417;g1b421fe326f_0_137"/>
          <p:cNvSpPr txBox="1"/>
          <p:nvPr/>
        </p:nvSpPr>
        <p:spPr>
          <a:xfrm>
            <a:off x="539550" y="1419625"/>
            <a:ext cx="53223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0000"/>
                </a:solidFill>
                <a:latin typeface="Calibri"/>
                <a:ea typeface="Calibri"/>
                <a:cs typeface="Calibri"/>
                <a:sym typeface="Calibri"/>
              </a:rPr>
              <a:t>When we deal with…</a:t>
            </a:r>
            <a:endParaRPr b="1" i="0" sz="2200" u="none" cap="none" strike="noStrike">
              <a:solidFill>
                <a:srgbClr val="000000"/>
              </a:solidFill>
              <a:latin typeface="Calibri"/>
              <a:ea typeface="Calibri"/>
              <a:cs typeface="Calibri"/>
              <a:sym typeface="Calibri"/>
            </a:endParaRPr>
          </a:p>
        </p:txBody>
      </p:sp>
      <p:pic>
        <p:nvPicPr>
          <p:cNvPr id="418" name="Google Shape;418;g1b421fe326f_0_137"/>
          <p:cNvPicPr preferRelativeResize="0"/>
          <p:nvPr/>
        </p:nvPicPr>
        <p:blipFill rotWithShape="1">
          <a:blip r:embed="rId6">
            <a:alphaModFix/>
          </a:blip>
          <a:srcRect b="0" l="0" r="0" t="0"/>
          <a:stretch/>
        </p:blipFill>
        <p:spPr>
          <a:xfrm>
            <a:off x="539550" y="3017725"/>
            <a:ext cx="3249675" cy="2003225"/>
          </a:xfrm>
          <a:prstGeom prst="rect">
            <a:avLst/>
          </a:prstGeom>
          <a:noFill/>
          <a:ln>
            <a:noFill/>
          </a:ln>
        </p:spPr>
      </p:pic>
      <p:pic>
        <p:nvPicPr>
          <p:cNvPr id="419" name="Google Shape;419;g1b421fe326f_0_137"/>
          <p:cNvPicPr preferRelativeResize="0"/>
          <p:nvPr/>
        </p:nvPicPr>
        <p:blipFill rotWithShape="1">
          <a:blip r:embed="rId7">
            <a:alphaModFix/>
          </a:blip>
          <a:srcRect b="0" l="0" r="0" t="0"/>
          <a:stretch/>
        </p:blipFill>
        <p:spPr>
          <a:xfrm>
            <a:off x="7343074" y="1802611"/>
            <a:ext cx="1800300" cy="1166165"/>
          </a:xfrm>
          <a:prstGeom prst="rect">
            <a:avLst/>
          </a:prstGeom>
          <a:noFill/>
          <a:ln>
            <a:noFill/>
          </a:ln>
        </p:spPr>
      </p:pic>
      <p:pic>
        <p:nvPicPr>
          <p:cNvPr id="420" name="Google Shape;420;g1b421fe326f_0_137"/>
          <p:cNvPicPr preferRelativeResize="0"/>
          <p:nvPr/>
        </p:nvPicPr>
        <p:blipFill rotWithShape="1">
          <a:blip r:embed="rId8">
            <a:alphaModFix/>
          </a:blip>
          <a:srcRect b="0" l="0" r="0" t="0"/>
          <a:stretch/>
        </p:blipFill>
        <p:spPr>
          <a:xfrm>
            <a:off x="5706459" y="2870850"/>
            <a:ext cx="1718852" cy="2396993"/>
          </a:xfrm>
          <a:prstGeom prst="rect">
            <a:avLst/>
          </a:prstGeom>
          <a:noFill/>
          <a:ln>
            <a:noFill/>
          </a:ln>
        </p:spPr>
      </p:pic>
      <p:pic>
        <p:nvPicPr>
          <p:cNvPr id="421" name="Google Shape;421;g1b421fe326f_0_137"/>
          <p:cNvPicPr preferRelativeResize="0"/>
          <p:nvPr/>
        </p:nvPicPr>
        <p:blipFill rotWithShape="1">
          <a:blip r:embed="rId9">
            <a:alphaModFix/>
          </a:blip>
          <a:srcRect b="0" l="0" r="0" t="0"/>
          <a:stretch/>
        </p:blipFill>
        <p:spPr>
          <a:xfrm>
            <a:off x="3379302" y="1432075"/>
            <a:ext cx="2615017" cy="1501125"/>
          </a:xfrm>
          <a:prstGeom prst="rect">
            <a:avLst/>
          </a:prstGeom>
          <a:noFill/>
          <a:ln>
            <a:noFill/>
          </a:ln>
        </p:spPr>
      </p:pic>
      <p:pic>
        <p:nvPicPr>
          <p:cNvPr id="422" name="Google Shape;422;g1b421fe326f_0_137"/>
          <p:cNvPicPr preferRelativeResize="0"/>
          <p:nvPr/>
        </p:nvPicPr>
        <p:blipFill rotWithShape="1">
          <a:blip r:embed="rId10">
            <a:alphaModFix/>
          </a:blip>
          <a:srcRect b="0" l="0" r="0" t="0"/>
          <a:stretch/>
        </p:blipFill>
        <p:spPr>
          <a:xfrm>
            <a:off x="390412" y="201674"/>
            <a:ext cx="1099479" cy="230850"/>
          </a:xfrm>
          <a:prstGeom prst="rect">
            <a:avLst/>
          </a:prstGeom>
          <a:noFill/>
          <a:ln>
            <a:noFill/>
          </a:ln>
        </p:spPr>
      </p:pic>
    </p:spTree>
  </p:cSld>
  <p:clrMapOvr>
    <a:masterClrMapping/>
  </p:clrMapOvr>
  <p:transition>
    <p:push dir="r"/>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g1c265c6716e_0_61"/>
          <p:cNvSpPr/>
          <p:nvPr/>
        </p:nvSpPr>
        <p:spPr>
          <a:xfrm>
            <a:off x="0" y="771550"/>
            <a:ext cx="9144000" cy="576000"/>
          </a:xfrm>
          <a:prstGeom prst="roundRect">
            <a:avLst>
              <a:gd fmla="val 16667" name="adj"/>
            </a:avLst>
          </a:prstGeom>
          <a:solidFill>
            <a:srgbClr val="0EA5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9" name="Google Shape;429;g1c265c6716e_0_61"/>
          <p:cNvSpPr txBox="1"/>
          <p:nvPr>
            <p:ph type="ctrTitle"/>
          </p:nvPr>
        </p:nvSpPr>
        <p:spPr>
          <a:xfrm>
            <a:off x="412850" y="483525"/>
            <a:ext cx="7943400" cy="110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2400"/>
              <a:buFont typeface="Calibri"/>
              <a:buNone/>
            </a:pPr>
            <a:r>
              <a:rPr b="1" lang="en-US" sz="2400">
                <a:solidFill>
                  <a:schemeClr val="lt1"/>
                </a:solidFill>
              </a:rPr>
              <a:t>3.2      Let’s discuss: OFFLINE</a:t>
            </a:r>
            <a:endParaRPr sz="2400">
              <a:solidFill>
                <a:schemeClr val="lt1"/>
              </a:solidFill>
            </a:endParaRPr>
          </a:p>
        </p:txBody>
      </p:sp>
      <p:sp>
        <p:nvSpPr>
          <p:cNvPr id="430" name="Google Shape;430;g1c265c6716e_0_61"/>
          <p:cNvSpPr/>
          <p:nvPr/>
        </p:nvSpPr>
        <p:spPr>
          <a:xfrm>
            <a:off x="7812360" y="4744040"/>
            <a:ext cx="18003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pic>
        <p:nvPicPr>
          <p:cNvPr id="431" name="Google Shape;431;g1c265c6716e_0_61"/>
          <p:cNvPicPr preferRelativeResize="0"/>
          <p:nvPr/>
        </p:nvPicPr>
        <p:blipFill rotWithShape="1">
          <a:blip r:embed="rId3">
            <a:alphaModFix/>
          </a:blip>
          <a:srcRect b="0" l="0" r="0" t="0"/>
          <a:stretch/>
        </p:blipFill>
        <p:spPr>
          <a:xfrm>
            <a:off x="395536" y="161802"/>
            <a:ext cx="1089234" cy="310602"/>
          </a:xfrm>
          <a:prstGeom prst="rect">
            <a:avLst/>
          </a:prstGeom>
          <a:noFill/>
          <a:ln>
            <a:noFill/>
          </a:ln>
        </p:spPr>
      </p:pic>
      <p:sp>
        <p:nvSpPr>
          <p:cNvPr id="432" name="Google Shape;432;g1c265c6716e_0_61"/>
          <p:cNvSpPr/>
          <p:nvPr/>
        </p:nvSpPr>
        <p:spPr>
          <a:xfrm>
            <a:off x="0" y="260960"/>
            <a:ext cx="9144000" cy="230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Calibri"/>
                <a:ea typeface="Calibri"/>
                <a:cs typeface="Calibri"/>
                <a:sym typeface="Calibri"/>
              </a:rPr>
              <a:t>2021-1-IT02-KA220-ADU-000035139</a:t>
            </a:r>
            <a:endParaRPr b="0" i="0" sz="1200" u="none" cap="none" strike="noStrike">
              <a:solidFill>
                <a:schemeClr val="lt1"/>
              </a:solidFill>
              <a:latin typeface="Calibri"/>
              <a:ea typeface="Calibri"/>
              <a:cs typeface="Calibri"/>
              <a:sym typeface="Calibri"/>
            </a:endParaRPr>
          </a:p>
        </p:txBody>
      </p:sp>
      <p:pic>
        <p:nvPicPr>
          <p:cNvPr id="433" name="Google Shape;433;g1c265c6716e_0_61"/>
          <p:cNvPicPr preferRelativeResize="0"/>
          <p:nvPr/>
        </p:nvPicPr>
        <p:blipFill rotWithShape="1">
          <a:blip r:embed="rId4">
            <a:alphaModFix/>
          </a:blip>
          <a:srcRect b="0" l="0" r="0" t="0"/>
          <a:stretch/>
        </p:blipFill>
        <p:spPr>
          <a:xfrm>
            <a:off x="7656207" y="151819"/>
            <a:ext cx="1174044" cy="428821"/>
          </a:xfrm>
          <a:prstGeom prst="rect">
            <a:avLst/>
          </a:prstGeom>
          <a:noFill/>
          <a:ln>
            <a:noFill/>
          </a:ln>
        </p:spPr>
      </p:pic>
      <p:pic>
        <p:nvPicPr>
          <p:cNvPr id="434" name="Google Shape;434;g1c265c6716e_0_61"/>
          <p:cNvPicPr preferRelativeResize="0"/>
          <p:nvPr/>
        </p:nvPicPr>
        <p:blipFill rotWithShape="1">
          <a:blip r:embed="rId5">
            <a:alphaModFix/>
          </a:blip>
          <a:srcRect b="0" l="0" r="0" t="0"/>
          <a:stretch/>
        </p:blipFill>
        <p:spPr>
          <a:xfrm>
            <a:off x="8172400" y="4707455"/>
            <a:ext cx="350168" cy="350168"/>
          </a:xfrm>
          <a:prstGeom prst="rect">
            <a:avLst/>
          </a:prstGeom>
          <a:noFill/>
          <a:ln>
            <a:noFill/>
          </a:ln>
        </p:spPr>
      </p:pic>
      <p:graphicFrame>
        <p:nvGraphicFramePr>
          <p:cNvPr id="435" name="Google Shape;435;g1c265c6716e_0_61"/>
          <p:cNvGraphicFramePr/>
          <p:nvPr/>
        </p:nvGraphicFramePr>
        <p:xfrm>
          <a:off x="640225" y="1849588"/>
          <a:ext cx="3000000" cy="3000000"/>
        </p:xfrm>
        <a:graphic>
          <a:graphicData uri="http://schemas.openxmlformats.org/drawingml/2006/table">
            <a:tbl>
              <a:tblPr>
                <a:noFill/>
                <a:tableStyleId>{F6564662-6427-49A1-9D96-A4350241CDF2}</a:tableStyleId>
              </a:tblPr>
              <a:tblGrid>
                <a:gridCol w="2709975"/>
                <a:gridCol w="2709975"/>
                <a:gridCol w="2709975"/>
              </a:tblGrid>
              <a:tr h="61230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t>WHAT WE DO</a:t>
                      </a:r>
                      <a:endParaRPr b="1" sz="1400" u="none" cap="none" strike="noStrike"/>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t>PROS</a:t>
                      </a:r>
                      <a:endParaRPr b="1" sz="1400" u="none" cap="none" strike="noStrike"/>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t>CONS</a:t>
                      </a:r>
                      <a:endParaRPr b="1" sz="1400" u="none" cap="none" strike="noStrike"/>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r h="13195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bl>
          </a:graphicData>
        </a:graphic>
      </p:graphicFrame>
      <p:pic>
        <p:nvPicPr>
          <p:cNvPr id="436" name="Google Shape;436;g1c265c6716e_0_61"/>
          <p:cNvPicPr preferRelativeResize="0"/>
          <p:nvPr/>
        </p:nvPicPr>
        <p:blipFill rotWithShape="1">
          <a:blip r:embed="rId6">
            <a:alphaModFix/>
          </a:blip>
          <a:srcRect b="0" l="0" r="0" t="0"/>
          <a:stretch/>
        </p:blipFill>
        <p:spPr>
          <a:xfrm>
            <a:off x="390412" y="201674"/>
            <a:ext cx="1099479" cy="230850"/>
          </a:xfrm>
          <a:prstGeom prst="rect">
            <a:avLst/>
          </a:prstGeom>
          <a:noFill/>
          <a:ln>
            <a:noFill/>
          </a:ln>
        </p:spPr>
      </p:pic>
    </p:spTree>
  </p:cSld>
  <p:clrMapOvr>
    <a:masterClrMapping/>
  </p:clrMapOvr>
  <p:transition>
    <p:push dir="r"/>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g1c265c6716e_0_150"/>
          <p:cNvSpPr/>
          <p:nvPr/>
        </p:nvSpPr>
        <p:spPr>
          <a:xfrm>
            <a:off x="0" y="771550"/>
            <a:ext cx="9144000" cy="576000"/>
          </a:xfrm>
          <a:prstGeom prst="roundRect">
            <a:avLst>
              <a:gd fmla="val 16667" name="adj"/>
            </a:avLst>
          </a:prstGeom>
          <a:solidFill>
            <a:srgbClr val="0EA5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3" name="Google Shape;443;g1c265c6716e_0_150"/>
          <p:cNvSpPr txBox="1"/>
          <p:nvPr>
            <p:ph type="ctrTitle"/>
          </p:nvPr>
        </p:nvSpPr>
        <p:spPr>
          <a:xfrm>
            <a:off x="412850" y="483525"/>
            <a:ext cx="7943400" cy="110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2400"/>
              <a:buFont typeface="Calibri"/>
              <a:buNone/>
            </a:pPr>
            <a:r>
              <a:rPr b="1" lang="en-US" sz="2400">
                <a:solidFill>
                  <a:schemeClr val="lt1"/>
                </a:solidFill>
              </a:rPr>
              <a:t>3.3      Let’s discuss: ONLINE</a:t>
            </a:r>
            <a:endParaRPr sz="2400">
              <a:solidFill>
                <a:schemeClr val="lt1"/>
              </a:solidFill>
            </a:endParaRPr>
          </a:p>
        </p:txBody>
      </p:sp>
      <p:sp>
        <p:nvSpPr>
          <p:cNvPr id="444" name="Google Shape;444;g1c265c6716e_0_150"/>
          <p:cNvSpPr/>
          <p:nvPr/>
        </p:nvSpPr>
        <p:spPr>
          <a:xfrm>
            <a:off x="7812360" y="4744040"/>
            <a:ext cx="18003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pic>
        <p:nvPicPr>
          <p:cNvPr id="445" name="Google Shape;445;g1c265c6716e_0_150"/>
          <p:cNvPicPr preferRelativeResize="0"/>
          <p:nvPr/>
        </p:nvPicPr>
        <p:blipFill rotWithShape="1">
          <a:blip r:embed="rId3">
            <a:alphaModFix/>
          </a:blip>
          <a:srcRect b="0" l="0" r="0" t="0"/>
          <a:stretch/>
        </p:blipFill>
        <p:spPr>
          <a:xfrm>
            <a:off x="395536" y="161802"/>
            <a:ext cx="1089234" cy="310602"/>
          </a:xfrm>
          <a:prstGeom prst="rect">
            <a:avLst/>
          </a:prstGeom>
          <a:noFill/>
          <a:ln>
            <a:noFill/>
          </a:ln>
        </p:spPr>
      </p:pic>
      <p:sp>
        <p:nvSpPr>
          <p:cNvPr id="446" name="Google Shape;446;g1c265c6716e_0_150"/>
          <p:cNvSpPr/>
          <p:nvPr/>
        </p:nvSpPr>
        <p:spPr>
          <a:xfrm>
            <a:off x="0" y="260960"/>
            <a:ext cx="9144000" cy="230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Calibri"/>
                <a:ea typeface="Calibri"/>
                <a:cs typeface="Calibri"/>
                <a:sym typeface="Calibri"/>
              </a:rPr>
              <a:t>2021-1-IT02-KA220-ADU-000035139</a:t>
            </a:r>
            <a:endParaRPr b="0" i="0" sz="1200" u="none" cap="none" strike="noStrike">
              <a:solidFill>
                <a:schemeClr val="lt1"/>
              </a:solidFill>
              <a:latin typeface="Calibri"/>
              <a:ea typeface="Calibri"/>
              <a:cs typeface="Calibri"/>
              <a:sym typeface="Calibri"/>
            </a:endParaRPr>
          </a:p>
        </p:txBody>
      </p:sp>
      <p:pic>
        <p:nvPicPr>
          <p:cNvPr id="447" name="Google Shape;447;g1c265c6716e_0_150"/>
          <p:cNvPicPr preferRelativeResize="0"/>
          <p:nvPr/>
        </p:nvPicPr>
        <p:blipFill rotWithShape="1">
          <a:blip r:embed="rId4">
            <a:alphaModFix/>
          </a:blip>
          <a:srcRect b="0" l="0" r="0" t="0"/>
          <a:stretch/>
        </p:blipFill>
        <p:spPr>
          <a:xfrm>
            <a:off x="7656207" y="151819"/>
            <a:ext cx="1174044" cy="428821"/>
          </a:xfrm>
          <a:prstGeom prst="rect">
            <a:avLst/>
          </a:prstGeom>
          <a:noFill/>
          <a:ln>
            <a:noFill/>
          </a:ln>
        </p:spPr>
      </p:pic>
      <p:pic>
        <p:nvPicPr>
          <p:cNvPr id="448" name="Google Shape;448;g1c265c6716e_0_150"/>
          <p:cNvPicPr preferRelativeResize="0"/>
          <p:nvPr/>
        </p:nvPicPr>
        <p:blipFill rotWithShape="1">
          <a:blip r:embed="rId5">
            <a:alphaModFix/>
          </a:blip>
          <a:srcRect b="0" l="0" r="0" t="0"/>
          <a:stretch/>
        </p:blipFill>
        <p:spPr>
          <a:xfrm>
            <a:off x="8172400" y="4707455"/>
            <a:ext cx="350168" cy="350168"/>
          </a:xfrm>
          <a:prstGeom prst="rect">
            <a:avLst/>
          </a:prstGeom>
          <a:noFill/>
          <a:ln>
            <a:noFill/>
          </a:ln>
        </p:spPr>
      </p:pic>
      <p:graphicFrame>
        <p:nvGraphicFramePr>
          <p:cNvPr id="449" name="Google Shape;449;g1c265c6716e_0_150"/>
          <p:cNvGraphicFramePr/>
          <p:nvPr/>
        </p:nvGraphicFramePr>
        <p:xfrm>
          <a:off x="640225" y="1849588"/>
          <a:ext cx="3000000" cy="3000000"/>
        </p:xfrm>
        <a:graphic>
          <a:graphicData uri="http://schemas.openxmlformats.org/drawingml/2006/table">
            <a:tbl>
              <a:tblPr>
                <a:noFill/>
                <a:tableStyleId>{F6564662-6427-49A1-9D96-A4350241CDF2}</a:tableStyleId>
              </a:tblPr>
              <a:tblGrid>
                <a:gridCol w="2709975"/>
                <a:gridCol w="2709975"/>
                <a:gridCol w="2709975"/>
              </a:tblGrid>
              <a:tr h="61230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t>WHAT WE DO</a:t>
                      </a:r>
                      <a:endParaRPr b="1" sz="1400" u="none" cap="none" strike="noStrike"/>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t>PROS</a:t>
                      </a:r>
                      <a:endParaRPr b="1" sz="1400" u="none" cap="none" strike="noStrike"/>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t>CONS</a:t>
                      </a:r>
                      <a:endParaRPr b="1" sz="1400" u="none" cap="none" strike="noStrike"/>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r h="13195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38100">
                      <a:solidFill>
                        <a:srgbClr val="0000FF"/>
                      </a:solidFill>
                      <a:prstDash val="solid"/>
                      <a:round/>
                      <a:headEnd len="sm" w="sm" type="none"/>
                      <a:tailEnd len="sm" w="sm" type="none"/>
                    </a:lnL>
                    <a:lnR cap="flat" cmpd="sng" w="38100">
                      <a:solidFill>
                        <a:srgbClr val="0000FF"/>
                      </a:solidFill>
                      <a:prstDash val="solid"/>
                      <a:round/>
                      <a:headEnd len="sm" w="sm" type="none"/>
                      <a:tailEnd len="sm" w="sm" type="none"/>
                    </a:lnR>
                    <a:lnT cap="flat" cmpd="sng" w="38100">
                      <a:solidFill>
                        <a:srgbClr val="0000FF"/>
                      </a:solidFill>
                      <a:prstDash val="solid"/>
                      <a:round/>
                      <a:headEnd len="sm" w="sm" type="none"/>
                      <a:tailEnd len="sm" w="sm" type="none"/>
                    </a:lnT>
                    <a:lnB cap="flat" cmpd="sng" w="38100">
                      <a:solidFill>
                        <a:srgbClr val="0000FF"/>
                      </a:solidFill>
                      <a:prstDash val="solid"/>
                      <a:round/>
                      <a:headEnd len="sm" w="sm" type="none"/>
                      <a:tailEnd len="sm" w="sm" type="none"/>
                    </a:lnB>
                  </a:tcPr>
                </a:tc>
              </a:tr>
            </a:tbl>
          </a:graphicData>
        </a:graphic>
      </p:graphicFrame>
      <p:pic>
        <p:nvPicPr>
          <p:cNvPr id="450" name="Google Shape;450;g1c265c6716e_0_150"/>
          <p:cNvPicPr preferRelativeResize="0"/>
          <p:nvPr/>
        </p:nvPicPr>
        <p:blipFill rotWithShape="1">
          <a:blip r:embed="rId6">
            <a:alphaModFix/>
          </a:blip>
          <a:srcRect b="0" l="0" r="0" t="0"/>
          <a:stretch/>
        </p:blipFill>
        <p:spPr>
          <a:xfrm>
            <a:off x="390412" y="201674"/>
            <a:ext cx="1099479" cy="230850"/>
          </a:xfrm>
          <a:prstGeom prst="rect">
            <a:avLst/>
          </a:prstGeom>
          <a:noFill/>
          <a:ln>
            <a:noFill/>
          </a:ln>
        </p:spPr>
      </p:pic>
    </p:spTree>
  </p:cSld>
  <p:clrMapOvr>
    <a:masterClrMapping/>
  </p:clrMapOvr>
  <p:transition>
    <p:push dir="r"/>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5" name="Shape 455"/>
        <p:cNvGrpSpPr/>
        <p:nvPr/>
      </p:nvGrpSpPr>
      <p:grpSpPr>
        <a:xfrm>
          <a:off x="0" y="0"/>
          <a:ext cx="0" cy="0"/>
          <a:chOff x="0" y="0"/>
          <a:chExt cx="0" cy="0"/>
        </a:xfrm>
      </p:grpSpPr>
      <p:grpSp>
        <p:nvGrpSpPr>
          <p:cNvPr id="456" name="Google Shape;456;g1c265c6716e_0_162"/>
          <p:cNvGrpSpPr/>
          <p:nvPr/>
        </p:nvGrpSpPr>
        <p:grpSpPr>
          <a:xfrm>
            <a:off x="3491883" y="-20537"/>
            <a:ext cx="5626094" cy="4918933"/>
            <a:chOff x="0" y="0"/>
            <a:chExt cx="31038" cy="95810"/>
          </a:xfrm>
        </p:grpSpPr>
        <p:sp>
          <p:nvSpPr>
            <p:cNvPr id="457" name="Google Shape;457;g1c265c6716e_0_162"/>
            <p:cNvSpPr/>
            <p:nvPr/>
          </p:nvSpPr>
          <p:spPr>
            <a:xfrm>
              <a:off x="138" y="0"/>
              <a:ext cx="30900" cy="23700"/>
            </a:xfrm>
            <a:prstGeom prst="rect">
              <a:avLst/>
            </a:prstGeom>
            <a:noFill/>
            <a:ln>
              <a:noFill/>
            </a:ln>
          </p:spPr>
          <p:txBody>
            <a:bodyPr anchorCtr="0" anchor="b" bIns="182875" lIns="365750" spcFirstLastPara="1" rIns="182875" wrap="square" tIns="18287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458" name="Google Shape;458;g1c265c6716e_0_162"/>
            <p:cNvSpPr/>
            <p:nvPr/>
          </p:nvSpPr>
          <p:spPr>
            <a:xfrm>
              <a:off x="0" y="67610"/>
              <a:ext cx="30900" cy="28200"/>
            </a:xfrm>
            <a:prstGeom prst="rect">
              <a:avLst/>
            </a:prstGeom>
            <a:noFill/>
            <a:ln>
              <a:noFill/>
            </a:ln>
          </p:spPr>
          <p:txBody>
            <a:bodyPr anchorCtr="0" anchor="b" bIns="182875" lIns="365750" spcFirstLastPara="1" rIns="182875" wrap="square" tIns="18287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grpSp>
      <p:sp>
        <p:nvSpPr>
          <p:cNvPr id="459" name="Google Shape;459;g1c265c6716e_0_162"/>
          <p:cNvSpPr/>
          <p:nvPr/>
        </p:nvSpPr>
        <p:spPr>
          <a:xfrm>
            <a:off x="3816424" y="260960"/>
            <a:ext cx="5364000" cy="384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chemeClr val="lt1"/>
                </a:solidFill>
                <a:latin typeface="Calibri"/>
                <a:ea typeface="Calibri"/>
                <a:cs typeface="Calibri"/>
                <a:sym typeface="Calibri"/>
              </a:rPr>
              <a:t>Project No: 2021-1-DE02-KA220-VET-000030542</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460" name="Google Shape;460;g1c265c6716e_0_162"/>
          <p:cNvSpPr txBox="1"/>
          <p:nvPr/>
        </p:nvSpPr>
        <p:spPr>
          <a:xfrm>
            <a:off x="1115616" y="3626762"/>
            <a:ext cx="24372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EA535"/>
                </a:solidFill>
                <a:latin typeface="Calibri"/>
                <a:ea typeface="Calibri"/>
                <a:cs typeface="Calibri"/>
                <a:sym typeface="Calibri"/>
              </a:rPr>
              <a:t>Follow us on Facebook!</a:t>
            </a:r>
            <a:br>
              <a:rPr b="1" i="0" lang="en-US" sz="1800" u="none" cap="none" strike="noStrike">
                <a:solidFill>
                  <a:srgbClr val="0EA535"/>
                </a:solidFill>
                <a:latin typeface="Calibri"/>
                <a:ea typeface="Calibri"/>
                <a:cs typeface="Calibri"/>
                <a:sym typeface="Calibri"/>
              </a:rPr>
            </a:br>
            <a:br>
              <a:rPr b="1" i="0" lang="en-US" sz="1800" u="none" cap="none" strike="noStrike">
                <a:solidFill>
                  <a:srgbClr val="0EA535"/>
                </a:solidFill>
                <a:latin typeface="Calibri"/>
                <a:ea typeface="Calibri"/>
                <a:cs typeface="Calibri"/>
                <a:sym typeface="Calibri"/>
              </a:rPr>
            </a:br>
            <a:endParaRPr b="0" i="0" sz="1800" u="none" cap="none" strike="noStrike">
              <a:solidFill>
                <a:srgbClr val="0EA535"/>
              </a:solidFill>
              <a:latin typeface="Calibri"/>
              <a:ea typeface="Calibri"/>
              <a:cs typeface="Calibri"/>
              <a:sym typeface="Calibri"/>
            </a:endParaRPr>
          </a:p>
        </p:txBody>
      </p:sp>
      <p:sp>
        <p:nvSpPr>
          <p:cNvPr id="461" name="Google Shape;461;g1c265c6716e_0_162"/>
          <p:cNvSpPr/>
          <p:nvPr/>
        </p:nvSpPr>
        <p:spPr>
          <a:xfrm>
            <a:off x="-900608" y="830420"/>
            <a:ext cx="5364000" cy="1446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rgbClr val="1F108C"/>
                </a:solidFill>
                <a:latin typeface="Play"/>
                <a:ea typeface="Play"/>
                <a:cs typeface="Play"/>
                <a:sym typeface="Play"/>
              </a:rPr>
              <a:t>      Thank you!</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rgbClr val="1F108C"/>
              </a:solidFill>
              <a:latin typeface="Play"/>
              <a:ea typeface="Play"/>
              <a:cs typeface="Play"/>
              <a:sym typeface="Play"/>
            </a:endParaRPr>
          </a:p>
        </p:txBody>
      </p:sp>
      <p:sp>
        <p:nvSpPr>
          <p:cNvPr id="462" name="Google Shape;462;g1c265c6716e_0_162"/>
          <p:cNvSpPr/>
          <p:nvPr/>
        </p:nvSpPr>
        <p:spPr>
          <a:xfrm>
            <a:off x="1497572" y="4782848"/>
            <a:ext cx="4514700" cy="361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chemeClr val="dk1"/>
                </a:solidFill>
                <a:latin typeface="Calibri"/>
                <a:ea typeface="Calibri"/>
                <a:cs typeface="Calibri"/>
                <a:sym typeface="Calibri"/>
              </a:rPr>
              <a:t>Project No: 2021-1-IT02-KA220-ADU-000035139</a:t>
            </a:r>
            <a:endParaRPr b="0" i="0" sz="800" u="none" cap="none" strike="noStrike">
              <a:solidFill>
                <a:srgbClr val="5324D6"/>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5324D6"/>
              </a:solidFill>
              <a:latin typeface="Calibri"/>
              <a:ea typeface="Calibri"/>
              <a:cs typeface="Calibri"/>
              <a:sym typeface="Calibri"/>
            </a:endParaRPr>
          </a:p>
        </p:txBody>
      </p:sp>
      <p:pic>
        <p:nvPicPr>
          <p:cNvPr id="463" name="Google Shape;463;g1c265c6716e_0_162"/>
          <p:cNvPicPr preferRelativeResize="0"/>
          <p:nvPr/>
        </p:nvPicPr>
        <p:blipFill rotWithShape="1">
          <a:blip r:embed="rId4">
            <a:alphaModFix/>
          </a:blip>
          <a:srcRect b="0" l="0" r="0" t="0"/>
          <a:stretch/>
        </p:blipFill>
        <p:spPr>
          <a:xfrm>
            <a:off x="323528" y="4658303"/>
            <a:ext cx="1174044" cy="428821"/>
          </a:xfrm>
          <a:prstGeom prst="rect">
            <a:avLst/>
          </a:prstGeom>
          <a:noFill/>
          <a:ln>
            <a:noFill/>
          </a:ln>
        </p:spPr>
      </p:pic>
      <p:pic>
        <p:nvPicPr>
          <p:cNvPr descr="Qr code&#10;&#10;Description automatically generated" id="464" name="Google Shape;464;g1c265c6716e_0_162"/>
          <p:cNvPicPr preferRelativeResize="0"/>
          <p:nvPr/>
        </p:nvPicPr>
        <p:blipFill rotWithShape="1">
          <a:blip r:embed="rId5">
            <a:alphaModFix/>
          </a:blip>
          <a:srcRect b="0" l="0" r="0" t="0"/>
          <a:stretch/>
        </p:blipFill>
        <p:spPr>
          <a:xfrm>
            <a:off x="1086453" y="1771260"/>
            <a:ext cx="2437315" cy="1600980"/>
          </a:xfrm>
          <a:prstGeom prst="rect">
            <a:avLst/>
          </a:prstGeom>
          <a:noFill/>
          <a:ln>
            <a:noFill/>
          </a:ln>
        </p:spPr>
      </p:pic>
      <p:pic>
        <p:nvPicPr>
          <p:cNvPr id="465" name="Google Shape;465;g1c265c6716e_0_162"/>
          <p:cNvPicPr preferRelativeResize="0"/>
          <p:nvPr/>
        </p:nvPicPr>
        <p:blipFill rotWithShape="1">
          <a:blip r:embed="rId6">
            <a:alphaModFix/>
          </a:blip>
          <a:srcRect b="0" l="0" r="0" t="0"/>
          <a:stretch/>
        </p:blipFill>
        <p:spPr>
          <a:xfrm>
            <a:off x="6335625" y="4504601"/>
            <a:ext cx="2707523" cy="568475"/>
          </a:xfrm>
          <a:prstGeom prst="rect">
            <a:avLst/>
          </a:prstGeom>
          <a:noFill/>
          <a:ln>
            <a:noFill/>
          </a:ln>
        </p:spPr>
      </p:pic>
    </p:spTree>
  </p:cSld>
  <p:clrMapOvr>
    <a:masterClrMapping/>
  </p:clrMapOvr>
  <p:transition>
    <p:push dir="r"/>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70" name="Shape 470"/>
        <p:cNvGrpSpPr/>
        <p:nvPr/>
      </p:nvGrpSpPr>
      <p:grpSpPr>
        <a:xfrm>
          <a:off x="0" y="0"/>
          <a:ext cx="0" cy="0"/>
          <a:chOff x="0" y="0"/>
          <a:chExt cx="0" cy="0"/>
        </a:xfrm>
      </p:grpSpPr>
      <p:sp>
        <p:nvSpPr>
          <p:cNvPr id="471" name="Google Shape;471;g1c265c6716e_0_117"/>
          <p:cNvSpPr/>
          <p:nvPr/>
        </p:nvSpPr>
        <p:spPr>
          <a:xfrm>
            <a:off x="0" y="4731990"/>
            <a:ext cx="9144000" cy="411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472" name="Google Shape;472;g1c265c6716e_0_117"/>
          <p:cNvGrpSpPr/>
          <p:nvPr/>
        </p:nvGrpSpPr>
        <p:grpSpPr>
          <a:xfrm>
            <a:off x="251520" y="-9534"/>
            <a:ext cx="8919571" cy="5260856"/>
            <a:chOff x="216024" y="-27709"/>
            <a:chExt cx="8919571" cy="5260856"/>
          </a:xfrm>
        </p:grpSpPr>
        <p:sp>
          <p:nvSpPr>
            <p:cNvPr id="473" name="Google Shape;473;g1c265c6716e_0_117"/>
            <p:cNvSpPr/>
            <p:nvPr/>
          </p:nvSpPr>
          <p:spPr>
            <a:xfrm>
              <a:off x="3516895" y="-27709"/>
              <a:ext cx="5618700" cy="1220700"/>
            </a:xfrm>
            <a:prstGeom prst="rect">
              <a:avLst/>
            </a:prstGeom>
            <a:noFill/>
            <a:ln>
              <a:noFill/>
            </a:ln>
          </p:spPr>
          <p:txBody>
            <a:bodyPr anchorCtr="0" anchor="b" bIns="182875" lIns="365750" spcFirstLastPara="1" rIns="182875" wrap="square" tIns="18287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pic>
          <p:nvPicPr>
            <p:cNvPr id="474" name="Google Shape;474;g1c265c6716e_0_117"/>
            <p:cNvPicPr preferRelativeResize="0"/>
            <p:nvPr/>
          </p:nvPicPr>
          <p:blipFill rotWithShape="1">
            <a:blip r:embed="rId4">
              <a:alphaModFix/>
            </a:blip>
            <a:srcRect b="0" l="0" r="0" t="0"/>
            <a:stretch/>
          </p:blipFill>
          <p:spPr>
            <a:xfrm>
              <a:off x="6491202" y="4812141"/>
              <a:ext cx="590911" cy="168502"/>
            </a:xfrm>
            <a:prstGeom prst="rect">
              <a:avLst/>
            </a:prstGeom>
            <a:noFill/>
            <a:ln>
              <a:noFill/>
            </a:ln>
          </p:spPr>
        </p:pic>
        <p:sp>
          <p:nvSpPr>
            <p:cNvPr id="475" name="Google Shape;475;g1c265c6716e_0_117"/>
            <p:cNvSpPr/>
            <p:nvPr/>
          </p:nvSpPr>
          <p:spPr>
            <a:xfrm>
              <a:off x="216024" y="4842034"/>
              <a:ext cx="3015000" cy="3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1F108C"/>
                  </a:solidFill>
                  <a:latin typeface="Calibri"/>
                  <a:ea typeface="Calibri"/>
                  <a:cs typeface="Calibri"/>
                  <a:sym typeface="Calibri"/>
                </a:rPr>
                <a:t>Project No: </a:t>
              </a:r>
              <a:r>
                <a:rPr b="0" i="0" lang="en-US" sz="600" u="none" cap="none" strike="noStrike">
                  <a:solidFill>
                    <a:srgbClr val="1F108C"/>
                  </a:solidFill>
                  <a:latin typeface="Calibri"/>
                  <a:ea typeface="Calibri"/>
                  <a:cs typeface="Calibri"/>
                  <a:sym typeface="Calibri"/>
                </a:rPr>
                <a:t>2021-1-IT02-KA220-ADU-000035139</a:t>
              </a:r>
              <a:endParaRPr b="0" i="0" sz="600" u="none" cap="none" strike="noStrike">
                <a:solidFill>
                  <a:srgbClr val="1F108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5324D6"/>
                </a:solidFill>
                <a:latin typeface="Calibri"/>
                <a:ea typeface="Calibri"/>
                <a:cs typeface="Calibri"/>
                <a:sym typeface="Calibri"/>
              </a:endParaRPr>
            </a:p>
          </p:txBody>
        </p:sp>
        <p:sp>
          <p:nvSpPr>
            <p:cNvPr id="476" name="Google Shape;476;g1c265c6716e_0_117"/>
            <p:cNvSpPr txBox="1"/>
            <p:nvPr/>
          </p:nvSpPr>
          <p:spPr>
            <a:xfrm>
              <a:off x="7056784" y="4786747"/>
              <a:ext cx="1912500" cy="4464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00"/>
                <a:buFont typeface="Arial"/>
                <a:buNone/>
              </a:pPr>
              <a:r>
                <a:rPr b="0" i="0" lang="en-US" sz="300" u="none" cap="none" strike="noStrike">
                  <a:solidFill>
                    <a:srgbClr val="033782"/>
                  </a:solidFill>
                  <a:latin typeface="Calibri"/>
                  <a:ea typeface="Calibri"/>
                  <a:cs typeface="Calibri"/>
                  <a:sym typeface="Calibri"/>
                </a:rPr>
                <a:t>This project has been funded with the support of the European Commission. This publication reflects the views only of the author and the Commission cannot be held responsible for any use which may be made of the information contained therein.</a:t>
              </a:r>
              <a:endParaRPr b="0" i="0" sz="300" u="none" cap="none" strike="noStrike">
                <a:solidFill>
                  <a:srgbClr val="033782"/>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477" name="Google Shape;477;g1c265c6716e_0_117"/>
          <p:cNvSpPr txBox="1"/>
          <p:nvPr>
            <p:ph type="ctrTitle"/>
          </p:nvPr>
        </p:nvSpPr>
        <p:spPr>
          <a:xfrm>
            <a:off x="5385498" y="1619895"/>
            <a:ext cx="38958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1F108C"/>
              </a:buClr>
              <a:buSzPts val="3600"/>
              <a:buFont typeface="Calibri"/>
              <a:buNone/>
            </a:pPr>
            <a:r>
              <a:rPr b="1" lang="en-US" sz="3600">
                <a:solidFill>
                  <a:srgbClr val="1F108C"/>
                </a:solidFill>
              </a:rPr>
              <a:t>e-literacy</a:t>
            </a:r>
            <a:endParaRPr b="1" sz="3600">
              <a:solidFill>
                <a:srgbClr val="1F108C"/>
              </a:solidFill>
            </a:endParaRPr>
          </a:p>
        </p:txBody>
      </p:sp>
      <p:sp>
        <p:nvSpPr>
          <p:cNvPr id="478" name="Google Shape;478;g1c265c6716e_0_117"/>
          <p:cNvSpPr/>
          <p:nvPr/>
        </p:nvSpPr>
        <p:spPr>
          <a:xfrm>
            <a:off x="1296103" y="4819150"/>
            <a:ext cx="5364000" cy="253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50"/>
              <a:buFont typeface="Arial"/>
              <a:buNone/>
            </a:pPr>
            <a:r>
              <a:rPr b="0" i="0" lang="en-US" sz="1050" u="none" cap="none" strike="noStrike">
                <a:solidFill>
                  <a:srgbClr val="1F108C"/>
                </a:solidFill>
                <a:latin typeface="Calibri"/>
                <a:ea typeface="Calibri"/>
                <a:cs typeface="Calibri"/>
                <a:sym typeface="Calibri"/>
              </a:rPr>
              <a:t>                Developed by Polygonal   |     </a:t>
            </a:r>
            <a:r>
              <a:rPr b="0" i="0" lang="en-US" sz="900" u="none" cap="none" strike="noStrike">
                <a:solidFill>
                  <a:srgbClr val="1F108C"/>
                </a:solidFill>
                <a:latin typeface="Calibri"/>
                <a:ea typeface="Calibri"/>
                <a:cs typeface="Calibri"/>
                <a:sym typeface="Calibri"/>
              </a:rPr>
              <a:t>Dec, 2022</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1F108C"/>
              </a:solidFill>
              <a:latin typeface="Calibri"/>
              <a:ea typeface="Calibri"/>
              <a:cs typeface="Calibri"/>
              <a:sym typeface="Calibri"/>
            </a:endParaRPr>
          </a:p>
        </p:txBody>
      </p:sp>
      <p:sp>
        <p:nvSpPr>
          <p:cNvPr id="479" name="Google Shape;479;g1c265c6716e_0_117"/>
          <p:cNvSpPr txBox="1"/>
          <p:nvPr>
            <p:ph idx="1" type="subTitle"/>
          </p:nvPr>
        </p:nvSpPr>
        <p:spPr>
          <a:xfrm>
            <a:off x="5275329" y="2895476"/>
            <a:ext cx="3895800" cy="9723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ctr">
              <a:lnSpc>
                <a:spcPct val="100000"/>
              </a:lnSpc>
              <a:spcBef>
                <a:spcPts val="0"/>
              </a:spcBef>
              <a:spcAft>
                <a:spcPts val="0"/>
              </a:spcAft>
              <a:buClr>
                <a:srgbClr val="1F108C"/>
              </a:buClr>
              <a:buSzPct val="100000"/>
              <a:buNone/>
            </a:pPr>
            <a:r>
              <a:rPr b="1" lang="en-US" sz="8000">
                <a:solidFill>
                  <a:srgbClr val="1F108C"/>
                </a:solidFill>
              </a:rPr>
              <a:t>Lesson 4. Digital identity</a:t>
            </a:r>
            <a:endParaRPr/>
          </a:p>
          <a:p>
            <a:pPr indent="0" lvl="0" marL="0" rtl="0" algn="ctr">
              <a:lnSpc>
                <a:spcPct val="100000"/>
              </a:lnSpc>
              <a:spcBef>
                <a:spcPts val="360"/>
              </a:spcBef>
              <a:spcAft>
                <a:spcPts val="0"/>
              </a:spcAft>
              <a:buClr>
                <a:srgbClr val="888888"/>
              </a:buClr>
              <a:buSzPct val="100000"/>
              <a:buNone/>
            </a:pPr>
            <a:r>
              <a:t/>
            </a:r>
            <a:endParaRPr b="1" sz="7200">
              <a:solidFill>
                <a:srgbClr val="1F108C"/>
              </a:solidFill>
            </a:endParaRPr>
          </a:p>
          <a:p>
            <a:pPr indent="0" lvl="0" marL="0" rtl="0" algn="ctr">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indent="0" lvl="0" marL="0" rtl="0" algn="ctr">
              <a:lnSpc>
                <a:spcPct val="100000"/>
              </a:lnSpc>
              <a:spcBef>
                <a:spcPts val="160"/>
              </a:spcBef>
              <a:spcAft>
                <a:spcPts val="0"/>
              </a:spcAft>
              <a:buClr>
                <a:srgbClr val="5324D6"/>
              </a:buClr>
              <a:buSzPct val="100000"/>
              <a:buNone/>
            </a:pPr>
            <a:r>
              <a:rPr lang="en-US">
                <a:solidFill>
                  <a:srgbClr val="5324D6"/>
                </a:solidFill>
              </a:rPr>
              <a:t> </a:t>
            </a:r>
            <a:endParaRPr/>
          </a:p>
        </p:txBody>
      </p:sp>
      <p:pic>
        <p:nvPicPr>
          <p:cNvPr descr="Logo&#10;&#10;Description automatically generated with medium confidence" id="480" name="Google Shape;480;g1c265c6716e_0_117"/>
          <p:cNvPicPr preferRelativeResize="0"/>
          <p:nvPr/>
        </p:nvPicPr>
        <p:blipFill rotWithShape="1">
          <a:blip r:embed="rId5">
            <a:alphaModFix/>
          </a:blip>
          <a:srcRect b="0" l="0" r="0" t="0"/>
          <a:stretch/>
        </p:blipFill>
        <p:spPr>
          <a:xfrm>
            <a:off x="6078844" y="-9534"/>
            <a:ext cx="3065157" cy="1354107"/>
          </a:xfrm>
          <a:prstGeom prst="rect">
            <a:avLst/>
          </a:prstGeom>
          <a:noFill/>
          <a:ln>
            <a:noFill/>
          </a:ln>
        </p:spPr>
      </p:pic>
      <p:pic>
        <p:nvPicPr>
          <p:cNvPr id="481" name="Google Shape;481;g1c265c6716e_0_117"/>
          <p:cNvPicPr preferRelativeResize="0"/>
          <p:nvPr/>
        </p:nvPicPr>
        <p:blipFill rotWithShape="1">
          <a:blip r:embed="rId6">
            <a:alphaModFix/>
          </a:blip>
          <a:srcRect b="0" l="0" r="0" t="0"/>
          <a:stretch/>
        </p:blipFill>
        <p:spPr>
          <a:xfrm>
            <a:off x="6335625" y="4504601"/>
            <a:ext cx="2707523" cy="568475"/>
          </a:xfrm>
          <a:prstGeom prst="rect">
            <a:avLst/>
          </a:prstGeom>
          <a:noFill/>
          <a:ln>
            <a:noFill/>
          </a:ln>
        </p:spPr>
      </p:pic>
      <p:sp>
        <p:nvSpPr>
          <p:cNvPr id="482" name="Google Shape;482;g1c265c6716e_0_117"/>
          <p:cNvSpPr txBox="1"/>
          <p:nvPr/>
        </p:nvSpPr>
        <p:spPr>
          <a:xfrm>
            <a:off x="5621400" y="3790575"/>
            <a:ext cx="3405900" cy="809700"/>
          </a:xfrm>
          <a:prstGeom prst="rect">
            <a:avLst/>
          </a:prstGeom>
          <a:noFill/>
          <a:ln>
            <a:noFill/>
          </a:ln>
        </p:spPr>
        <p:txBody>
          <a:bodyPr anchorCtr="0" anchor="t" bIns="91425" lIns="91425" spcFirstLastPara="1" rIns="91425" wrap="square" tIns="91425">
            <a:spAutoFit/>
          </a:bodyPr>
          <a:lstStyle/>
          <a:p>
            <a:pPr indent="0" lvl="0" marL="0" marR="0" rtl="0" algn="just">
              <a:lnSpc>
                <a:spcPct val="120000"/>
              </a:lnSpc>
              <a:spcBef>
                <a:spcPts val="0"/>
              </a:spcBef>
              <a:spcAft>
                <a:spcPts val="1000"/>
              </a:spcAft>
              <a:buClr>
                <a:srgbClr val="000000"/>
              </a:buClr>
              <a:buSzPts val="700"/>
              <a:buFont typeface="Arial"/>
              <a:buNone/>
            </a:pPr>
            <a:r>
              <a:rPr b="0" i="0" lang="en-US" sz="700" u="none" cap="none" strike="noStrike">
                <a:solidFill>
                  <a:srgbClr val="00005F"/>
                </a:solidFill>
                <a:latin typeface="Open Sans"/>
                <a:ea typeface="Open Sans"/>
                <a:cs typeface="Open Sans"/>
                <a:sym typeface="Open San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700" u="none" cap="none" strike="noStrike">
              <a:solidFill>
                <a:srgbClr val="00005F"/>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g1c265c6716e_0_75"/>
          <p:cNvSpPr/>
          <p:nvPr/>
        </p:nvSpPr>
        <p:spPr>
          <a:xfrm>
            <a:off x="0" y="771550"/>
            <a:ext cx="9144000" cy="576000"/>
          </a:xfrm>
          <a:prstGeom prst="roundRect">
            <a:avLst>
              <a:gd fmla="val 16667" name="adj"/>
            </a:avLst>
          </a:prstGeom>
          <a:solidFill>
            <a:srgbClr val="0EA5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9" name="Google Shape;489;g1c265c6716e_0_75"/>
          <p:cNvSpPr txBox="1"/>
          <p:nvPr>
            <p:ph type="ctrTitle"/>
          </p:nvPr>
        </p:nvSpPr>
        <p:spPr>
          <a:xfrm>
            <a:off x="412850" y="483525"/>
            <a:ext cx="7943400" cy="110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2400"/>
              <a:buFont typeface="Calibri"/>
              <a:buNone/>
            </a:pPr>
            <a:r>
              <a:rPr b="1" lang="en-US" sz="2400">
                <a:solidFill>
                  <a:schemeClr val="lt1"/>
                </a:solidFill>
              </a:rPr>
              <a:t>3.1      Digital Identity</a:t>
            </a:r>
            <a:endParaRPr sz="2400">
              <a:solidFill>
                <a:schemeClr val="lt1"/>
              </a:solidFill>
            </a:endParaRPr>
          </a:p>
        </p:txBody>
      </p:sp>
      <p:sp>
        <p:nvSpPr>
          <p:cNvPr id="490" name="Google Shape;490;g1c265c6716e_0_75"/>
          <p:cNvSpPr/>
          <p:nvPr/>
        </p:nvSpPr>
        <p:spPr>
          <a:xfrm>
            <a:off x="7812360" y="4744040"/>
            <a:ext cx="18003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pic>
        <p:nvPicPr>
          <p:cNvPr id="491" name="Google Shape;491;g1c265c6716e_0_75"/>
          <p:cNvPicPr preferRelativeResize="0"/>
          <p:nvPr/>
        </p:nvPicPr>
        <p:blipFill rotWithShape="1">
          <a:blip r:embed="rId3">
            <a:alphaModFix/>
          </a:blip>
          <a:srcRect b="0" l="0" r="0" t="0"/>
          <a:stretch/>
        </p:blipFill>
        <p:spPr>
          <a:xfrm>
            <a:off x="395536" y="161802"/>
            <a:ext cx="1089234" cy="310602"/>
          </a:xfrm>
          <a:prstGeom prst="rect">
            <a:avLst/>
          </a:prstGeom>
          <a:noFill/>
          <a:ln>
            <a:noFill/>
          </a:ln>
        </p:spPr>
      </p:pic>
      <p:sp>
        <p:nvSpPr>
          <p:cNvPr id="492" name="Google Shape;492;g1c265c6716e_0_75"/>
          <p:cNvSpPr/>
          <p:nvPr/>
        </p:nvSpPr>
        <p:spPr>
          <a:xfrm>
            <a:off x="0" y="260960"/>
            <a:ext cx="9144000" cy="230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Calibri"/>
                <a:ea typeface="Calibri"/>
                <a:cs typeface="Calibri"/>
                <a:sym typeface="Calibri"/>
              </a:rPr>
              <a:t>2021-1-IT02-KA220-ADU-000035139</a:t>
            </a:r>
            <a:endParaRPr b="0" i="0" sz="1200" u="none" cap="none" strike="noStrike">
              <a:solidFill>
                <a:schemeClr val="lt1"/>
              </a:solidFill>
              <a:latin typeface="Calibri"/>
              <a:ea typeface="Calibri"/>
              <a:cs typeface="Calibri"/>
              <a:sym typeface="Calibri"/>
            </a:endParaRPr>
          </a:p>
        </p:txBody>
      </p:sp>
      <p:pic>
        <p:nvPicPr>
          <p:cNvPr id="493" name="Google Shape;493;g1c265c6716e_0_75"/>
          <p:cNvPicPr preferRelativeResize="0"/>
          <p:nvPr/>
        </p:nvPicPr>
        <p:blipFill rotWithShape="1">
          <a:blip r:embed="rId4">
            <a:alphaModFix/>
          </a:blip>
          <a:srcRect b="0" l="0" r="0" t="0"/>
          <a:stretch/>
        </p:blipFill>
        <p:spPr>
          <a:xfrm>
            <a:off x="7656207" y="151819"/>
            <a:ext cx="1174044" cy="428821"/>
          </a:xfrm>
          <a:prstGeom prst="rect">
            <a:avLst/>
          </a:prstGeom>
          <a:noFill/>
          <a:ln>
            <a:noFill/>
          </a:ln>
        </p:spPr>
      </p:pic>
      <p:pic>
        <p:nvPicPr>
          <p:cNvPr id="494" name="Google Shape;494;g1c265c6716e_0_75"/>
          <p:cNvPicPr preferRelativeResize="0"/>
          <p:nvPr/>
        </p:nvPicPr>
        <p:blipFill rotWithShape="1">
          <a:blip r:embed="rId5">
            <a:alphaModFix/>
          </a:blip>
          <a:srcRect b="0" l="0" r="0" t="0"/>
          <a:stretch/>
        </p:blipFill>
        <p:spPr>
          <a:xfrm>
            <a:off x="8172400" y="4707455"/>
            <a:ext cx="350168" cy="350168"/>
          </a:xfrm>
          <a:prstGeom prst="rect">
            <a:avLst/>
          </a:prstGeom>
          <a:noFill/>
          <a:ln>
            <a:noFill/>
          </a:ln>
        </p:spPr>
      </p:pic>
      <p:sp>
        <p:nvSpPr>
          <p:cNvPr id="495" name="Google Shape;495;g1c265c6716e_0_75"/>
          <p:cNvSpPr txBox="1"/>
          <p:nvPr/>
        </p:nvSpPr>
        <p:spPr>
          <a:xfrm>
            <a:off x="539550" y="1419625"/>
            <a:ext cx="53223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0000"/>
                </a:solidFill>
                <a:latin typeface="Calibri"/>
                <a:ea typeface="Calibri"/>
                <a:cs typeface="Calibri"/>
                <a:sym typeface="Calibri"/>
              </a:rPr>
              <a:t>How can I access e-government services?</a:t>
            </a:r>
            <a:endParaRPr b="1" i="0" sz="2200" u="none" cap="none" strike="noStrike">
              <a:solidFill>
                <a:srgbClr val="000000"/>
              </a:solidFill>
              <a:latin typeface="Calibri"/>
              <a:ea typeface="Calibri"/>
              <a:cs typeface="Calibri"/>
              <a:sym typeface="Calibri"/>
            </a:endParaRPr>
          </a:p>
        </p:txBody>
      </p:sp>
      <p:sp>
        <p:nvSpPr>
          <p:cNvPr id="496" name="Google Shape;496;g1c265c6716e_0_75"/>
          <p:cNvSpPr txBox="1"/>
          <p:nvPr/>
        </p:nvSpPr>
        <p:spPr>
          <a:xfrm>
            <a:off x="532102" y="2000549"/>
            <a:ext cx="7704900" cy="25242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100"/>
              <a:buFont typeface="Arial"/>
              <a:buNone/>
            </a:pPr>
            <a:r>
              <a:rPr b="0" i="0" lang="en-US" sz="2000" u="none" cap="none" strike="noStrike">
                <a:solidFill>
                  <a:schemeClr val="dk1"/>
                </a:solidFill>
                <a:latin typeface="Calibri"/>
                <a:ea typeface="Calibri"/>
                <a:cs typeface="Calibri"/>
                <a:sym typeface="Calibri"/>
              </a:rPr>
              <a:t>To access e-government services, you need to create a </a:t>
            </a:r>
            <a:r>
              <a:rPr b="1" i="0" lang="en-US" sz="2000" u="none" cap="none" strike="noStrike">
                <a:solidFill>
                  <a:schemeClr val="dk1"/>
                </a:solidFill>
                <a:latin typeface="Calibri"/>
                <a:ea typeface="Calibri"/>
                <a:cs typeface="Calibri"/>
                <a:sym typeface="Calibri"/>
              </a:rPr>
              <a:t>Digital Identity</a:t>
            </a:r>
            <a:r>
              <a:rPr b="0" i="0" lang="en-US" sz="2000" u="none" cap="none" strike="noStrike">
                <a:solidFill>
                  <a:schemeClr val="dk1"/>
                </a:solidFill>
                <a:latin typeface="Calibri"/>
                <a:ea typeface="Calibri"/>
                <a:cs typeface="Calibri"/>
                <a:sym typeface="Calibri"/>
              </a:rPr>
              <a:t>, through which you securely and reliably prove your identity. </a:t>
            </a:r>
            <a:endParaRPr b="0" i="0" sz="20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rPr b="0" i="0" lang="en-US" sz="2000" u="none" cap="none" strike="noStrike">
                <a:solidFill>
                  <a:schemeClr val="dk1"/>
                </a:solidFill>
                <a:latin typeface="Calibri"/>
                <a:ea typeface="Calibri"/>
                <a:cs typeface="Calibri"/>
                <a:sym typeface="Calibri"/>
              </a:rPr>
              <a:t>Typically, a digital identity for digital government services is created from your identity document (usually from the ID card).</a:t>
            </a:r>
            <a:endParaRPr b="0" i="0" sz="20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rPr b="0" i="0" lang="en-US" sz="2000" u="none" cap="none" strike="noStrike">
                <a:solidFill>
                  <a:schemeClr val="dk1"/>
                </a:solidFill>
                <a:latin typeface="Calibri"/>
                <a:ea typeface="Calibri"/>
                <a:cs typeface="Calibri"/>
                <a:sym typeface="Calibri"/>
              </a:rPr>
              <a:t>Digital identity is an important enabler for improving public services such as healthcare, social benefits, certificates and licences.</a:t>
            </a:r>
            <a:endParaRPr b="0" i="0" sz="2000" u="none" cap="none" strike="noStrike">
              <a:solidFill>
                <a:schemeClr val="dk1"/>
              </a:solidFill>
              <a:latin typeface="Calibri"/>
              <a:ea typeface="Calibri"/>
              <a:cs typeface="Calibri"/>
              <a:sym typeface="Calibri"/>
            </a:endParaRPr>
          </a:p>
        </p:txBody>
      </p:sp>
      <p:pic>
        <p:nvPicPr>
          <p:cNvPr id="497" name="Google Shape;497;g1c265c6716e_0_75"/>
          <p:cNvPicPr preferRelativeResize="0"/>
          <p:nvPr/>
        </p:nvPicPr>
        <p:blipFill rotWithShape="1">
          <a:blip r:embed="rId6">
            <a:alphaModFix/>
          </a:blip>
          <a:srcRect b="0" l="0" r="0" t="0"/>
          <a:stretch/>
        </p:blipFill>
        <p:spPr>
          <a:xfrm>
            <a:off x="390412" y="201674"/>
            <a:ext cx="1099479" cy="230850"/>
          </a:xfrm>
          <a:prstGeom prst="rect">
            <a:avLst/>
          </a:prstGeom>
          <a:noFill/>
          <a:ln>
            <a:noFill/>
          </a:ln>
        </p:spPr>
      </p:pic>
    </p:spTree>
  </p:cSld>
  <p:clrMapOvr>
    <a:masterClrMapping/>
  </p:clrMapOvr>
  <p:transition>
    <p:push dir="r"/>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g1c265c6716e_0_88"/>
          <p:cNvSpPr/>
          <p:nvPr/>
        </p:nvSpPr>
        <p:spPr>
          <a:xfrm>
            <a:off x="0" y="771550"/>
            <a:ext cx="9144000" cy="576000"/>
          </a:xfrm>
          <a:prstGeom prst="roundRect">
            <a:avLst>
              <a:gd fmla="val 16667" name="adj"/>
            </a:avLst>
          </a:prstGeom>
          <a:solidFill>
            <a:srgbClr val="0EA5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4" name="Google Shape;504;g1c265c6716e_0_88"/>
          <p:cNvSpPr txBox="1"/>
          <p:nvPr>
            <p:ph type="ctrTitle"/>
          </p:nvPr>
        </p:nvSpPr>
        <p:spPr>
          <a:xfrm>
            <a:off x="412850" y="483525"/>
            <a:ext cx="7943400" cy="110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2400"/>
              <a:buFont typeface="Calibri"/>
              <a:buNone/>
            </a:pPr>
            <a:r>
              <a:rPr b="1" lang="en-US" sz="2400">
                <a:solidFill>
                  <a:schemeClr val="lt1"/>
                </a:solidFill>
              </a:rPr>
              <a:t>3.2      Create a Digital Identity</a:t>
            </a:r>
            <a:endParaRPr sz="2400">
              <a:solidFill>
                <a:schemeClr val="lt1"/>
              </a:solidFill>
            </a:endParaRPr>
          </a:p>
        </p:txBody>
      </p:sp>
      <p:sp>
        <p:nvSpPr>
          <p:cNvPr id="505" name="Google Shape;505;g1c265c6716e_0_88"/>
          <p:cNvSpPr/>
          <p:nvPr/>
        </p:nvSpPr>
        <p:spPr>
          <a:xfrm>
            <a:off x="7812360" y="4744040"/>
            <a:ext cx="18003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pic>
        <p:nvPicPr>
          <p:cNvPr id="506" name="Google Shape;506;g1c265c6716e_0_88"/>
          <p:cNvPicPr preferRelativeResize="0"/>
          <p:nvPr/>
        </p:nvPicPr>
        <p:blipFill rotWithShape="1">
          <a:blip r:embed="rId3">
            <a:alphaModFix/>
          </a:blip>
          <a:srcRect b="0" l="0" r="0" t="0"/>
          <a:stretch/>
        </p:blipFill>
        <p:spPr>
          <a:xfrm>
            <a:off x="395536" y="161802"/>
            <a:ext cx="1089234" cy="310602"/>
          </a:xfrm>
          <a:prstGeom prst="rect">
            <a:avLst/>
          </a:prstGeom>
          <a:noFill/>
          <a:ln>
            <a:noFill/>
          </a:ln>
        </p:spPr>
      </p:pic>
      <p:sp>
        <p:nvSpPr>
          <p:cNvPr id="507" name="Google Shape;507;g1c265c6716e_0_88"/>
          <p:cNvSpPr/>
          <p:nvPr/>
        </p:nvSpPr>
        <p:spPr>
          <a:xfrm>
            <a:off x="0" y="260960"/>
            <a:ext cx="9144000" cy="230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Calibri"/>
                <a:ea typeface="Calibri"/>
                <a:cs typeface="Calibri"/>
                <a:sym typeface="Calibri"/>
              </a:rPr>
              <a:t>2021-1-IT02-KA220-ADU-000035139</a:t>
            </a:r>
            <a:endParaRPr b="0" i="0" sz="1200" u="none" cap="none" strike="noStrike">
              <a:solidFill>
                <a:schemeClr val="lt1"/>
              </a:solidFill>
              <a:latin typeface="Calibri"/>
              <a:ea typeface="Calibri"/>
              <a:cs typeface="Calibri"/>
              <a:sym typeface="Calibri"/>
            </a:endParaRPr>
          </a:p>
        </p:txBody>
      </p:sp>
      <p:pic>
        <p:nvPicPr>
          <p:cNvPr id="508" name="Google Shape;508;g1c265c6716e_0_88"/>
          <p:cNvPicPr preferRelativeResize="0"/>
          <p:nvPr/>
        </p:nvPicPr>
        <p:blipFill rotWithShape="1">
          <a:blip r:embed="rId4">
            <a:alphaModFix/>
          </a:blip>
          <a:srcRect b="0" l="0" r="0" t="0"/>
          <a:stretch/>
        </p:blipFill>
        <p:spPr>
          <a:xfrm>
            <a:off x="7656207" y="151819"/>
            <a:ext cx="1174044" cy="428821"/>
          </a:xfrm>
          <a:prstGeom prst="rect">
            <a:avLst/>
          </a:prstGeom>
          <a:noFill/>
          <a:ln>
            <a:noFill/>
          </a:ln>
        </p:spPr>
      </p:pic>
      <p:pic>
        <p:nvPicPr>
          <p:cNvPr id="509" name="Google Shape;509;g1c265c6716e_0_88"/>
          <p:cNvPicPr preferRelativeResize="0"/>
          <p:nvPr/>
        </p:nvPicPr>
        <p:blipFill rotWithShape="1">
          <a:blip r:embed="rId5">
            <a:alphaModFix/>
          </a:blip>
          <a:srcRect b="0" l="0" r="0" t="0"/>
          <a:stretch/>
        </p:blipFill>
        <p:spPr>
          <a:xfrm>
            <a:off x="8172400" y="4707455"/>
            <a:ext cx="350168" cy="350168"/>
          </a:xfrm>
          <a:prstGeom prst="rect">
            <a:avLst/>
          </a:prstGeom>
          <a:noFill/>
          <a:ln>
            <a:noFill/>
          </a:ln>
        </p:spPr>
      </p:pic>
      <p:sp>
        <p:nvSpPr>
          <p:cNvPr id="510" name="Google Shape;510;g1c265c6716e_0_88"/>
          <p:cNvSpPr txBox="1"/>
          <p:nvPr/>
        </p:nvSpPr>
        <p:spPr>
          <a:xfrm>
            <a:off x="539550" y="1419625"/>
            <a:ext cx="63609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1800"/>
              </a:spcBef>
              <a:spcAft>
                <a:spcPts val="400"/>
              </a:spcAft>
              <a:buClr>
                <a:srgbClr val="000000"/>
              </a:buClr>
              <a:buSzPts val="1100"/>
              <a:buFont typeface="Arial"/>
              <a:buNone/>
            </a:pPr>
            <a:r>
              <a:rPr b="1" i="0" lang="en-US" sz="2200" u="none" cap="none" strike="noStrike">
                <a:solidFill>
                  <a:schemeClr val="dk1"/>
                </a:solidFill>
                <a:latin typeface="Calibri"/>
                <a:ea typeface="Calibri"/>
                <a:cs typeface="Calibri"/>
                <a:sym typeface="Calibri"/>
              </a:rPr>
              <a:t>What do I need to create my Digital Identity?</a:t>
            </a:r>
            <a:endParaRPr b="1" i="0" sz="2200" u="none" cap="none" strike="noStrike">
              <a:solidFill>
                <a:srgbClr val="000000"/>
              </a:solidFill>
              <a:latin typeface="Calibri"/>
              <a:ea typeface="Calibri"/>
              <a:cs typeface="Calibri"/>
              <a:sym typeface="Calibri"/>
            </a:endParaRPr>
          </a:p>
        </p:txBody>
      </p:sp>
      <p:sp>
        <p:nvSpPr>
          <p:cNvPr id="511" name="Google Shape;511;g1c265c6716e_0_88"/>
          <p:cNvSpPr txBox="1"/>
          <p:nvPr/>
        </p:nvSpPr>
        <p:spPr>
          <a:xfrm>
            <a:off x="532102" y="2000549"/>
            <a:ext cx="7704900" cy="4002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100"/>
              <a:buFont typeface="Arial"/>
              <a:buNone/>
            </a:pPr>
            <a:r>
              <a:t/>
            </a:r>
            <a:endParaRPr b="0" i="0" sz="2000" u="none" cap="none" strike="noStrike">
              <a:solidFill>
                <a:schemeClr val="dk1"/>
              </a:solidFill>
              <a:latin typeface="Calibri"/>
              <a:ea typeface="Calibri"/>
              <a:cs typeface="Calibri"/>
              <a:sym typeface="Calibri"/>
            </a:endParaRPr>
          </a:p>
        </p:txBody>
      </p:sp>
      <p:sp>
        <p:nvSpPr>
          <p:cNvPr id="512" name="Google Shape;512;g1c265c6716e_0_88"/>
          <p:cNvSpPr txBox="1"/>
          <p:nvPr/>
        </p:nvSpPr>
        <p:spPr>
          <a:xfrm>
            <a:off x="680875" y="2162150"/>
            <a:ext cx="7283700" cy="23397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00000"/>
              </a:lnSpc>
              <a:spcBef>
                <a:spcPts val="0"/>
              </a:spcBef>
              <a:spcAft>
                <a:spcPts val="0"/>
              </a:spcAft>
              <a:buClr>
                <a:srgbClr val="000000"/>
              </a:buClr>
              <a:buSzPts val="2000"/>
              <a:buFont typeface="Calibri"/>
              <a:buChar char="●"/>
            </a:pPr>
            <a:r>
              <a:rPr b="0" i="0" lang="en-US" sz="2000" u="none" cap="none" strike="noStrike">
                <a:solidFill>
                  <a:srgbClr val="000000"/>
                </a:solidFill>
                <a:latin typeface="Calibri"/>
                <a:ea typeface="Calibri"/>
                <a:cs typeface="Calibri"/>
                <a:sym typeface="Calibri"/>
              </a:rPr>
              <a:t>be 18 years of age or older</a:t>
            </a:r>
            <a:endParaRPr b="0" i="0" sz="2000" u="none" cap="none" strike="noStrike">
              <a:solidFill>
                <a:srgbClr val="000000"/>
              </a:solidFill>
              <a:latin typeface="Calibri"/>
              <a:ea typeface="Calibri"/>
              <a:cs typeface="Calibri"/>
              <a:sym typeface="Calibri"/>
            </a:endParaRPr>
          </a:p>
          <a:p>
            <a:pPr indent="-355600" lvl="0" marL="457200" marR="0" rtl="0" algn="l">
              <a:lnSpc>
                <a:spcPct val="100000"/>
              </a:lnSpc>
              <a:spcBef>
                <a:spcPts val="0"/>
              </a:spcBef>
              <a:spcAft>
                <a:spcPts val="0"/>
              </a:spcAft>
              <a:buClr>
                <a:srgbClr val="000000"/>
              </a:buClr>
              <a:buSzPts val="2000"/>
              <a:buFont typeface="Calibri"/>
              <a:buChar char="●"/>
            </a:pPr>
            <a:r>
              <a:rPr b="0" i="0" lang="en-US" sz="2000" u="none" cap="none" strike="noStrike">
                <a:solidFill>
                  <a:srgbClr val="000000"/>
                </a:solidFill>
                <a:latin typeface="Calibri"/>
                <a:ea typeface="Calibri"/>
                <a:cs typeface="Calibri"/>
                <a:sym typeface="Calibri"/>
              </a:rPr>
              <a:t>have a smartphone or other smart device </a:t>
            </a:r>
            <a:endParaRPr b="0" i="0" sz="2000" u="none" cap="none" strike="noStrike">
              <a:solidFill>
                <a:srgbClr val="000000"/>
              </a:solidFill>
              <a:latin typeface="Calibri"/>
              <a:ea typeface="Calibri"/>
              <a:cs typeface="Calibri"/>
              <a:sym typeface="Calibri"/>
            </a:endParaRPr>
          </a:p>
          <a:p>
            <a:pPr indent="-355600" lvl="0" marL="457200" marR="0" rtl="0" algn="l">
              <a:lnSpc>
                <a:spcPct val="100000"/>
              </a:lnSpc>
              <a:spcBef>
                <a:spcPts val="0"/>
              </a:spcBef>
              <a:spcAft>
                <a:spcPts val="0"/>
              </a:spcAft>
              <a:buClr>
                <a:srgbClr val="000000"/>
              </a:buClr>
              <a:buSzPts val="2000"/>
              <a:buFont typeface="Calibri"/>
              <a:buChar char="●"/>
            </a:pPr>
            <a:r>
              <a:rPr b="0" i="0" lang="en-US" sz="2000" u="none" cap="none" strike="noStrike">
                <a:solidFill>
                  <a:srgbClr val="000000"/>
                </a:solidFill>
                <a:latin typeface="Calibri"/>
                <a:ea typeface="Calibri"/>
                <a:cs typeface="Calibri"/>
                <a:sym typeface="Calibri"/>
              </a:rPr>
              <a:t>have a personal email address or mobile phone number</a:t>
            </a:r>
            <a:endParaRPr b="0" i="0" sz="2000" u="none" cap="none" strike="noStrike">
              <a:solidFill>
                <a:srgbClr val="000000"/>
              </a:solidFill>
              <a:latin typeface="Calibri"/>
              <a:ea typeface="Calibri"/>
              <a:cs typeface="Calibri"/>
              <a:sym typeface="Calibri"/>
            </a:endParaRPr>
          </a:p>
          <a:p>
            <a:pPr indent="-355600" lvl="0" marL="457200" marR="0" rtl="0" algn="l">
              <a:lnSpc>
                <a:spcPct val="100000"/>
              </a:lnSpc>
              <a:spcBef>
                <a:spcPts val="0"/>
              </a:spcBef>
              <a:spcAft>
                <a:spcPts val="0"/>
              </a:spcAft>
              <a:buClr>
                <a:srgbClr val="000000"/>
              </a:buClr>
              <a:buSzPts val="2000"/>
              <a:buFont typeface="Calibri"/>
              <a:buChar char="●"/>
            </a:pPr>
            <a:r>
              <a:rPr b="0" i="0" lang="en-US" sz="2000" u="none" cap="none" strike="noStrike">
                <a:solidFill>
                  <a:srgbClr val="000000"/>
                </a:solidFill>
                <a:latin typeface="Calibri"/>
                <a:ea typeface="Calibri"/>
                <a:cs typeface="Calibri"/>
                <a:sym typeface="Calibri"/>
              </a:rPr>
              <a:t>download the app from the national government</a:t>
            </a:r>
            <a:endParaRPr b="0" i="0" sz="2000" u="none" cap="none" strike="noStrike">
              <a:solidFill>
                <a:srgbClr val="000000"/>
              </a:solidFill>
              <a:latin typeface="Calibri"/>
              <a:ea typeface="Calibri"/>
              <a:cs typeface="Calibri"/>
              <a:sym typeface="Calibri"/>
            </a:endParaRPr>
          </a:p>
          <a:p>
            <a:pPr indent="-355600" lvl="0" marL="457200" marR="0" rtl="0" algn="l">
              <a:lnSpc>
                <a:spcPct val="100000"/>
              </a:lnSpc>
              <a:spcBef>
                <a:spcPts val="0"/>
              </a:spcBef>
              <a:spcAft>
                <a:spcPts val="0"/>
              </a:spcAft>
              <a:buClr>
                <a:srgbClr val="000000"/>
              </a:buClr>
              <a:buSzPts val="2000"/>
              <a:buFont typeface="Calibri"/>
              <a:buChar char="●"/>
            </a:pPr>
            <a:r>
              <a:rPr b="0" i="0" lang="en-US" sz="2000" u="none" cap="none" strike="noStrike">
                <a:solidFill>
                  <a:srgbClr val="000000"/>
                </a:solidFill>
                <a:latin typeface="Calibri"/>
                <a:ea typeface="Calibri"/>
                <a:cs typeface="Calibri"/>
                <a:sym typeface="Calibri"/>
              </a:rPr>
              <a:t>Prepare identification documents, e.g. your passport or ID card, to confirm your identity</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pic>
        <p:nvPicPr>
          <p:cNvPr id="513" name="Google Shape;513;g1c265c6716e_0_88"/>
          <p:cNvPicPr preferRelativeResize="0"/>
          <p:nvPr/>
        </p:nvPicPr>
        <p:blipFill rotWithShape="1">
          <a:blip r:embed="rId6">
            <a:alphaModFix/>
          </a:blip>
          <a:srcRect b="0" l="0" r="0" t="0"/>
          <a:stretch/>
        </p:blipFill>
        <p:spPr>
          <a:xfrm>
            <a:off x="390412" y="201674"/>
            <a:ext cx="1099479" cy="230850"/>
          </a:xfrm>
          <a:prstGeom prst="rect">
            <a:avLst/>
          </a:prstGeom>
          <a:noFill/>
          <a:ln>
            <a:noFill/>
          </a:ln>
        </p:spPr>
      </p:pic>
    </p:spTree>
  </p:cSld>
  <p:clrMapOvr>
    <a:masterClrMapping/>
  </p:clrMapOvr>
  <p:transition>
    <p:push dir="r"/>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g1c265c6716e_0_102"/>
          <p:cNvSpPr/>
          <p:nvPr/>
        </p:nvSpPr>
        <p:spPr>
          <a:xfrm>
            <a:off x="0" y="771550"/>
            <a:ext cx="9144000" cy="576000"/>
          </a:xfrm>
          <a:prstGeom prst="roundRect">
            <a:avLst>
              <a:gd fmla="val 16667" name="adj"/>
            </a:avLst>
          </a:prstGeom>
          <a:solidFill>
            <a:srgbClr val="0EA5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0" name="Google Shape;520;g1c265c6716e_0_102"/>
          <p:cNvSpPr txBox="1"/>
          <p:nvPr>
            <p:ph type="ctrTitle"/>
          </p:nvPr>
        </p:nvSpPr>
        <p:spPr>
          <a:xfrm>
            <a:off x="412850" y="483525"/>
            <a:ext cx="7943400" cy="110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2400"/>
              <a:buFont typeface="Calibri"/>
              <a:buNone/>
            </a:pPr>
            <a:r>
              <a:rPr b="1" lang="en-US" sz="2400">
                <a:solidFill>
                  <a:schemeClr val="lt1"/>
                </a:solidFill>
              </a:rPr>
              <a:t>3.3      Create a Digital Identity</a:t>
            </a:r>
            <a:endParaRPr sz="2400">
              <a:solidFill>
                <a:schemeClr val="lt1"/>
              </a:solidFill>
            </a:endParaRPr>
          </a:p>
        </p:txBody>
      </p:sp>
      <p:sp>
        <p:nvSpPr>
          <p:cNvPr id="521" name="Google Shape;521;g1c265c6716e_0_102"/>
          <p:cNvSpPr/>
          <p:nvPr/>
        </p:nvSpPr>
        <p:spPr>
          <a:xfrm>
            <a:off x="7812360" y="4744040"/>
            <a:ext cx="18003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pic>
        <p:nvPicPr>
          <p:cNvPr id="522" name="Google Shape;522;g1c265c6716e_0_102"/>
          <p:cNvPicPr preferRelativeResize="0"/>
          <p:nvPr/>
        </p:nvPicPr>
        <p:blipFill rotWithShape="1">
          <a:blip r:embed="rId3">
            <a:alphaModFix/>
          </a:blip>
          <a:srcRect b="0" l="0" r="0" t="0"/>
          <a:stretch/>
        </p:blipFill>
        <p:spPr>
          <a:xfrm>
            <a:off x="395536" y="161802"/>
            <a:ext cx="1089234" cy="310602"/>
          </a:xfrm>
          <a:prstGeom prst="rect">
            <a:avLst/>
          </a:prstGeom>
          <a:noFill/>
          <a:ln>
            <a:noFill/>
          </a:ln>
        </p:spPr>
      </p:pic>
      <p:sp>
        <p:nvSpPr>
          <p:cNvPr id="523" name="Google Shape;523;g1c265c6716e_0_102"/>
          <p:cNvSpPr/>
          <p:nvPr/>
        </p:nvSpPr>
        <p:spPr>
          <a:xfrm>
            <a:off x="0" y="260960"/>
            <a:ext cx="9144000" cy="230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Calibri"/>
                <a:ea typeface="Calibri"/>
                <a:cs typeface="Calibri"/>
                <a:sym typeface="Calibri"/>
              </a:rPr>
              <a:t>2021-1-IT02-KA220-ADU-000035139</a:t>
            </a:r>
            <a:endParaRPr b="0" i="0" sz="1200" u="none" cap="none" strike="noStrike">
              <a:solidFill>
                <a:schemeClr val="lt1"/>
              </a:solidFill>
              <a:latin typeface="Calibri"/>
              <a:ea typeface="Calibri"/>
              <a:cs typeface="Calibri"/>
              <a:sym typeface="Calibri"/>
            </a:endParaRPr>
          </a:p>
        </p:txBody>
      </p:sp>
      <p:pic>
        <p:nvPicPr>
          <p:cNvPr id="524" name="Google Shape;524;g1c265c6716e_0_102"/>
          <p:cNvPicPr preferRelativeResize="0"/>
          <p:nvPr/>
        </p:nvPicPr>
        <p:blipFill rotWithShape="1">
          <a:blip r:embed="rId4">
            <a:alphaModFix/>
          </a:blip>
          <a:srcRect b="0" l="0" r="0" t="0"/>
          <a:stretch/>
        </p:blipFill>
        <p:spPr>
          <a:xfrm>
            <a:off x="7656207" y="151819"/>
            <a:ext cx="1174044" cy="428821"/>
          </a:xfrm>
          <a:prstGeom prst="rect">
            <a:avLst/>
          </a:prstGeom>
          <a:noFill/>
          <a:ln>
            <a:noFill/>
          </a:ln>
        </p:spPr>
      </p:pic>
      <p:pic>
        <p:nvPicPr>
          <p:cNvPr id="525" name="Google Shape;525;g1c265c6716e_0_102"/>
          <p:cNvPicPr preferRelativeResize="0"/>
          <p:nvPr/>
        </p:nvPicPr>
        <p:blipFill rotWithShape="1">
          <a:blip r:embed="rId5">
            <a:alphaModFix/>
          </a:blip>
          <a:srcRect b="0" l="0" r="0" t="0"/>
          <a:stretch/>
        </p:blipFill>
        <p:spPr>
          <a:xfrm>
            <a:off x="8172400" y="4707455"/>
            <a:ext cx="350168" cy="350168"/>
          </a:xfrm>
          <a:prstGeom prst="rect">
            <a:avLst/>
          </a:prstGeom>
          <a:noFill/>
          <a:ln>
            <a:noFill/>
          </a:ln>
        </p:spPr>
      </p:pic>
      <p:sp>
        <p:nvSpPr>
          <p:cNvPr id="526" name="Google Shape;526;g1c265c6716e_0_102"/>
          <p:cNvSpPr txBox="1"/>
          <p:nvPr/>
        </p:nvSpPr>
        <p:spPr>
          <a:xfrm>
            <a:off x="539550" y="1419625"/>
            <a:ext cx="6731700" cy="8205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1800"/>
              </a:spcBef>
              <a:spcAft>
                <a:spcPts val="400"/>
              </a:spcAft>
              <a:buClr>
                <a:srgbClr val="000000"/>
              </a:buClr>
              <a:buSzPts val="1100"/>
              <a:buFont typeface="Arial"/>
              <a:buNone/>
            </a:pPr>
            <a:r>
              <a:rPr b="1" i="0" lang="en-US" sz="2200" u="none" cap="none" strike="noStrike">
                <a:solidFill>
                  <a:schemeClr val="dk1"/>
                </a:solidFill>
                <a:latin typeface="Calibri"/>
                <a:ea typeface="Calibri"/>
                <a:cs typeface="Calibri"/>
                <a:sym typeface="Calibri"/>
              </a:rPr>
              <a:t>What can you do to make access to your digital identity more secure?</a:t>
            </a:r>
            <a:endParaRPr b="1" i="0" sz="2200" u="none" cap="none" strike="noStrike">
              <a:solidFill>
                <a:srgbClr val="000000"/>
              </a:solidFill>
              <a:latin typeface="Calibri"/>
              <a:ea typeface="Calibri"/>
              <a:cs typeface="Calibri"/>
              <a:sym typeface="Calibri"/>
            </a:endParaRPr>
          </a:p>
        </p:txBody>
      </p:sp>
      <p:sp>
        <p:nvSpPr>
          <p:cNvPr id="527" name="Google Shape;527;g1c265c6716e_0_102"/>
          <p:cNvSpPr txBox="1"/>
          <p:nvPr/>
        </p:nvSpPr>
        <p:spPr>
          <a:xfrm>
            <a:off x="532102" y="2000549"/>
            <a:ext cx="7704900" cy="4002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100"/>
              <a:buFont typeface="Arial"/>
              <a:buNone/>
            </a:pPr>
            <a:r>
              <a:t/>
            </a:r>
            <a:endParaRPr b="0" i="0" sz="2000" u="none" cap="none" strike="noStrike">
              <a:solidFill>
                <a:schemeClr val="dk1"/>
              </a:solidFill>
              <a:latin typeface="Calibri"/>
              <a:ea typeface="Calibri"/>
              <a:cs typeface="Calibri"/>
              <a:sym typeface="Calibri"/>
            </a:endParaRPr>
          </a:p>
        </p:txBody>
      </p:sp>
      <p:sp>
        <p:nvSpPr>
          <p:cNvPr id="528" name="Google Shape;528;g1c265c6716e_0_102"/>
          <p:cNvSpPr txBox="1"/>
          <p:nvPr/>
        </p:nvSpPr>
        <p:spPr>
          <a:xfrm>
            <a:off x="680875" y="1850425"/>
            <a:ext cx="7283700" cy="172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2000" u="none" cap="none" strike="noStrike">
              <a:solidFill>
                <a:srgbClr val="000000"/>
              </a:solidFill>
              <a:latin typeface="Calibri"/>
              <a:ea typeface="Calibri"/>
              <a:cs typeface="Calibri"/>
              <a:sym typeface="Calibri"/>
            </a:endParaRPr>
          </a:p>
          <a:p>
            <a:pPr indent="-355600" lvl="0" marL="457200" marR="0" rtl="0" algn="l">
              <a:lnSpc>
                <a:spcPct val="100000"/>
              </a:lnSpc>
              <a:spcBef>
                <a:spcPts val="0"/>
              </a:spcBef>
              <a:spcAft>
                <a:spcPts val="0"/>
              </a:spcAft>
              <a:buClr>
                <a:srgbClr val="000000"/>
              </a:buClr>
              <a:buSzPts val="2000"/>
              <a:buFont typeface="Calibri"/>
              <a:buChar char="●"/>
            </a:pPr>
            <a:r>
              <a:rPr b="0" i="0" lang="en-US" sz="2000" u="none" cap="none" strike="noStrike">
                <a:solidFill>
                  <a:srgbClr val="000000"/>
                </a:solidFill>
                <a:latin typeface="Calibri"/>
                <a:ea typeface="Calibri"/>
                <a:cs typeface="Calibri"/>
                <a:sym typeface="Calibri"/>
              </a:rPr>
              <a:t>change your PIN or password</a:t>
            </a:r>
            <a:endParaRPr b="0" i="0" sz="2000" u="none" cap="none" strike="noStrike">
              <a:solidFill>
                <a:srgbClr val="000000"/>
              </a:solidFill>
              <a:latin typeface="Calibri"/>
              <a:ea typeface="Calibri"/>
              <a:cs typeface="Calibri"/>
              <a:sym typeface="Calibri"/>
            </a:endParaRPr>
          </a:p>
          <a:p>
            <a:pPr indent="-355600" lvl="0" marL="457200" marR="0" rtl="0" algn="l">
              <a:lnSpc>
                <a:spcPct val="100000"/>
              </a:lnSpc>
              <a:spcBef>
                <a:spcPts val="0"/>
              </a:spcBef>
              <a:spcAft>
                <a:spcPts val="0"/>
              </a:spcAft>
              <a:buClr>
                <a:srgbClr val="000000"/>
              </a:buClr>
              <a:buSzPts val="2000"/>
              <a:buFont typeface="Calibri"/>
              <a:buChar char="●"/>
            </a:pPr>
            <a:r>
              <a:rPr b="0" i="0" lang="en-US" sz="2000" u="none" cap="none" strike="noStrike">
                <a:solidFill>
                  <a:srgbClr val="000000"/>
                </a:solidFill>
                <a:latin typeface="Calibri"/>
                <a:ea typeface="Calibri"/>
                <a:cs typeface="Calibri"/>
                <a:sym typeface="Calibri"/>
              </a:rPr>
              <a:t>view or update your identity documents</a:t>
            </a:r>
            <a:endParaRPr b="0" i="0" sz="2000" u="none" cap="none" strike="noStrike">
              <a:solidFill>
                <a:srgbClr val="000000"/>
              </a:solidFill>
              <a:latin typeface="Calibri"/>
              <a:ea typeface="Calibri"/>
              <a:cs typeface="Calibri"/>
              <a:sym typeface="Calibri"/>
            </a:endParaRPr>
          </a:p>
          <a:p>
            <a:pPr indent="-355600" lvl="0" marL="457200" marR="0" rtl="0" algn="l">
              <a:lnSpc>
                <a:spcPct val="100000"/>
              </a:lnSpc>
              <a:spcBef>
                <a:spcPts val="0"/>
              </a:spcBef>
              <a:spcAft>
                <a:spcPts val="0"/>
              </a:spcAft>
              <a:buClr>
                <a:srgbClr val="000000"/>
              </a:buClr>
              <a:buSzPts val="2000"/>
              <a:buFont typeface="Calibri"/>
              <a:buChar char="●"/>
            </a:pPr>
            <a:r>
              <a:rPr b="0" i="0" lang="en-US" sz="2000" u="none" cap="none" strike="noStrike">
                <a:solidFill>
                  <a:srgbClr val="000000"/>
                </a:solidFill>
                <a:latin typeface="Calibri"/>
                <a:ea typeface="Calibri"/>
                <a:cs typeface="Calibri"/>
                <a:sym typeface="Calibri"/>
              </a:rPr>
              <a:t>activate Face ID if your smart device is equipped with it</a:t>
            </a:r>
            <a:endParaRPr b="0" i="0" sz="2000" u="none" cap="none" strike="noStrike">
              <a:solidFill>
                <a:srgbClr val="000000"/>
              </a:solidFill>
              <a:latin typeface="Calibri"/>
              <a:ea typeface="Calibri"/>
              <a:cs typeface="Calibri"/>
              <a:sym typeface="Calibri"/>
            </a:endParaRPr>
          </a:p>
        </p:txBody>
      </p:sp>
      <p:pic>
        <p:nvPicPr>
          <p:cNvPr id="529" name="Google Shape;529;g1c265c6716e_0_102"/>
          <p:cNvPicPr preferRelativeResize="0"/>
          <p:nvPr/>
        </p:nvPicPr>
        <p:blipFill rotWithShape="1">
          <a:blip r:embed="rId6">
            <a:alphaModFix/>
          </a:blip>
          <a:srcRect b="0" l="0" r="0" t="0"/>
          <a:stretch/>
        </p:blipFill>
        <p:spPr>
          <a:xfrm>
            <a:off x="3831500" y="3702925"/>
            <a:ext cx="982475" cy="949701"/>
          </a:xfrm>
          <a:prstGeom prst="rect">
            <a:avLst/>
          </a:prstGeom>
          <a:noFill/>
          <a:ln>
            <a:noFill/>
          </a:ln>
        </p:spPr>
      </p:pic>
      <p:pic>
        <p:nvPicPr>
          <p:cNvPr id="530" name="Google Shape;530;g1c265c6716e_0_102"/>
          <p:cNvPicPr preferRelativeResize="0"/>
          <p:nvPr/>
        </p:nvPicPr>
        <p:blipFill rotWithShape="1">
          <a:blip r:embed="rId7">
            <a:alphaModFix/>
          </a:blip>
          <a:srcRect b="0" l="0" r="0" t="0"/>
          <a:stretch/>
        </p:blipFill>
        <p:spPr>
          <a:xfrm>
            <a:off x="390412" y="201674"/>
            <a:ext cx="1099479" cy="230850"/>
          </a:xfrm>
          <a:prstGeom prst="rect">
            <a:avLst/>
          </a:prstGeom>
          <a:noFill/>
          <a:ln>
            <a:noFill/>
          </a:ln>
        </p:spPr>
      </p:pic>
    </p:spTree>
  </p:cSld>
  <p:clrMapOvr>
    <a:masterClrMapping/>
  </p:clrMapOvr>
  <p:transition>
    <p:push dir="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1c169b1634f_3_0"/>
          <p:cNvSpPr/>
          <p:nvPr/>
        </p:nvSpPr>
        <p:spPr>
          <a:xfrm>
            <a:off x="0" y="771550"/>
            <a:ext cx="9144000" cy="576000"/>
          </a:xfrm>
          <a:prstGeom prst="roundRect">
            <a:avLst>
              <a:gd fmla="val 16667" name="adj"/>
            </a:avLst>
          </a:prstGeom>
          <a:solidFill>
            <a:srgbClr val="0EA5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0" name="Google Shape;120;g1c169b1634f_3_0"/>
          <p:cNvSpPr txBox="1"/>
          <p:nvPr>
            <p:ph type="ctrTitle"/>
          </p:nvPr>
        </p:nvSpPr>
        <p:spPr>
          <a:xfrm>
            <a:off x="412850" y="483525"/>
            <a:ext cx="7943400" cy="110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2400"/>
              <a:buFont typeface="Calibri"/>
              <a:buNone/>
            </a:pPr>
            <a:r>
              <a:rPr b="1" lang="en-US" sz="2400">
                <a:solidFill>
                  <a:schemeClr val="lt1"/>
                </a:solidFill>
              </a:rPr>
              <a:t>1.1      Introducing e-government</a:t>
            </a:r>
            <a:endParaRPr sz="2400">
              <a:solidFill>
                <a:schemeClr val="lt1"/>
              </a:solidFill>
            </a:endParaRPr>
          </a:p>
        </p:txBody>
      </p:sp>
      <p:sp>
        <p:nvSpPr>
          <p:cNvPr id="121" name="Google Shape;121;g1c169b1634f_3_0"/>
          <p:cNvSpPr/>
          <p:nvPr/>
        </p:nvSpPr>
        <p:spPr>
          <a:xfrm>
            <a:off x="7812360" y="4744040"/>
            <a:ext cx="18003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pic>
        <p:nvPicPr>
          <p:cNvPr id="122" name="Google Shape;122;g1c169b1634f_3_0"/>
          <p:cNvPicPr preferRelativeResize="0"/>
          <p:nvPr/>
        </p:nvPicPr>
        <p:blipFill rotWithShape="1">
          <a:blip r:embed="rId3">
            <a:alphaModFix/>
          </a:blip>
          <a:srcRect b="0" l="0" r="0" t="0"/>
          <a:stretch/>
        </p:blipFill>
        <p:spPr>
          <a:xfrm>
            <a:off x="395536" y="161802"/>
            <a:ext cx="1089234" cy="310602"/>
          </a:xfrm>
          <a:prstGeom prst="rect">
            <a:avLst/>
          </a:prstGeom>
          <a:noFill/>
          <a:ln>
            <a:noFill/>
          </a:ln>
        </p:spPr>
      </p:pic>
      <p:sp>
        <p:nvSpPr>
          <p:cNvPr id="123" name="Google Shape;123;g1c169b1634f_3_0"/>
          <p:cNvSpPr/>
          <p:nvPr/>
        </p:nvSpPr>
        <p:spPr>
          <a:xfrm>
            <a:off x="0" y="260960"/>
            <a:ext cx="9144000" cy="230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Calibri"/>
                <a:ea typeface="Calibri"/>
                <a:cs typeface="Calibri"/>
                <a:sym typeface="Calibri"/>
              </a:rPr>
              <a:t>2021-1-IT02-KA220-ADU-000035139</a:t>
            </a:r>
            <a:endParaRPr b="0" i="0" sz="1200" u="none" cap="none" strike="noStrike">
              <a:solidFill>
                <a:schemeClr val="lt1"/>
              </a:solidFill>
              <a:latin typeface="Calibri"/>
              <a:ea typeface="Calibri"/>
              <a:cs typeface="Calibri"/>
              <a:sym typeface="Calibri"/>
            </a:endParaRPr>
          </a:p>
        </p:txBody>
      </p:sp>
      <p:pic>
        <p:nvPicPr>
          <p:cNvPr id="124" name="Google Shape;124;g1c169b1634f_3_0"/>
          <p:cNvPicPr preferRelativeResize="0"/>
          <p:nvPr/>
        </p:nvPicPr>
        <p:blipFill rotWithShape="1">
          <a:blip r:embed="rId4">
            <a:alphaModFix/>
          </a:blip>
          <a:srcRect b="0" l="0" r="0" t="0"/>
          <a:stretch/>
        </p:blipFill>
        <p:spPr>
          <a:xfrm>
            <a:off x="7656207" y="151819"/>
            <a:ext cx="1174044" cy="428821"/>
          </a:xfrm>
          <a:prstGeom prst="rect">
            <a:avLst/>
          </a:prstGeom>
          <a:noFill/>
          <a:ln>
            <a:noFill/>
          </a:ln>
        </p:spPr>
      </p:pic>
      <p:pic>
        <p:nvPicPr>
          <p:cNvPr id="125" name="Google Shape;125;g1c169b1634f_3_0"/>
          <p:cNvPicPr preferRelativeResize="0"/>
          <p:nvPr/>
        </p:nvPicPr>
        <p:blipFill rotWithShape="1">
          <a:blip r:embed="rId5">
            <a:alphaModFix/>
          </a:blip>
          <a:srcRect b="0" l="0" r="0" t="0"/>
          <a:stretch/>
        </p:blipFill>
        <p:spPr>
          <a:xfrm>
            <a:off x="8172400" y="4707455"/>
            <a:ext cx="350168" cy="350168"/>
          </a:xfrm>
          <a:prstGeom prst="rect">
            <a:avLst/>
          </a:prstGeom>
          <a:noFill/>
          <a:ln>
            <a:noFill/>
          </a:ln>
        </p:spPr>
      </p:pic>
      <p:sp>
        <p:nvSpPr>
          <p:cNvPr id="126" name="Google Shape;126;g1c169b1634f_3_0"/>
          <p:cNvSpPr txBox="1"/>
          <p:nvPr/>
        </p:nvSpPr>
        <p:spPr>
          <a:xfrm>
            <a:off x="539549" y="1419625"/>
            <a:ext cx="39039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0000"/>
                </a:solidFill>
                <a:latin typeface="Calibri"/>
                <a:ea typeface="Calibri"/>
                <a:cs typeface="Calibri"/>
                <a:sym typeface="Calibri"/>
              </a:rPr>
              <a:t>What is e-government?</a:t>
            </a:r>
            <a:endParaRPr b="1" i="0" sz="2200" u="none" cap="none" strike="noStrike">
              <a:solidFill>
                <a:srgbClr val="000000"/>
              </a:solidFill>
              <a:latin typeface="Calibri"/>
              <a:ea typeface="Calibri"/>
              <a:cs typeface="Calibri"/>
              <a:sym typeface="Calibri"/>
            </a:endParaRPr>
          </a:p>
        </p:txBody>
      </p:sp>
      <p:sp>
        <p:nvSpPr>
          <p:cNvPr id="127" name="Google Shape;127;g1c169b1634f_3_0"/>
          <p:cNvSpPr txBox="1"/>
          <p:nvPr/>
        </p:nvSpPr>
        <p:spPr>
          <a:xfrm>
            <a:off x="532102" y="2000549"/>
            <a:ext cx="7704900" cy="13236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100"/>
              <a:buFont typeface="Arial"/>
              <a:buNone/>
            </a:pPr>
            <a:r>
              <a:rPr b="1" i="0" lang="en-US" sz="2000" u="none" cap="none" strike="noStrike">
                <a:solidFill>
                  <a:schemeClr val="dk1"/>
                </a:solidFill>
                <a:latin typeface="Calibri"/>
                <a:ea typeface="Calibri"/>
                <a:cs typeface="Calibri"/>
                <a:sym typeface="Calibri"/>
              </a:rPr>
              <a:t>E-government </a:t>
            </a:r>
            <a:r>
              <a:rPr b="0" i="0" lang="en-US" sz="2000" u="none" cap="none" strike="noStrike">
                <a:solidFill>
                  <a:schemeClr val="dk1"/>
                </a:solidFill>
                <a:latin typeface="Calibri"/>
                <a:ea typeface="Calibri"/>
                <a:cs typeface="Calibri"/>
                <a:sym typeface="Calibri"/>
              </a:rPr>
              <a:t>stands for electric government or digital government.</a:t>
            </a:r>
            <a:endParaRPr b="0" i="0" sz="2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E-government is the provision of public services to citizens using </a:t>
            </a:r>
            <a:r>
              <a:rPr b="1" i="0" lang="en-US" sz="2000" u="none" cap="none" strike="noStrike">
                <a:solidFill>
                  <a:schemeClr val="dk1"/>
                </a:solidFill>
                <a:latin typeface="Calibri"/>
                <a:ea typeface="Calibri"/>
                <a:cs typeface="Calibri"/>
                <a:sym typeface="Calibri"/>
              </a:rPr>
              <a:t>technology communications tools</a:t>
            </a:r>
            <a:r>
              <a:rPr b="0" i="0" lang="en-US" sz="2000" u="none" cap="none" strike="noStrike">
                <a:solidFill>
                  <a:schemeClr val="dk1"/>
                </a:solidFill>
                <a:latin typeface="Calibri"/>
                <a:ea typeface="Calibri"/>
                <a:cs typeface="Calibri"/>
                <a:sym typeface="Calibri"/>
              </a:rPr>
              <a:t>, such as computers and the Internet.</a:t>
            </a:r>
            <a:endParaRPr b="0" i="0" sz="1400" u="none" cap="none" strike="noStrike">
              <a:solidFill>
                <a:srgbClr val="000000"/>
              </a:solidFill>
              <a:latin typeface="Arial"/>
              <a:ea typeface="Arial"/>
              <a:cs typeface="Arial"/>
              <a:sym typeface="Arial"/>
            </a:endParaRPr>
          </a:p>
        </p:txBody>
      </p:sp>
      <p:pic>
        <p:nvPicPr>
          <p:cNvPr id="128" name="Google Shape;128;g1c169b1634f_3_0"/>
          <p:cNvPicPr preferRelativeResize="0"/>
          <p:nvPr/>
        </p:nvPicPr>
        <p:blipFill rotWithShape="1">
          <a:blip r:embed="rId6">
            <a:alphaModFix/>
          </a:blip>
          <a:srcRect b="0" l="0" r="0" t="0"/>
          <a:stretch/>
        </p:blipFill>
        <p:spPr>
          <a:xfrm>
            <a:off x="3221722" y="3388150"/>
            <a:ext cx="1800201" cy="1474127"/>
          </a:xfrm>
          <a:prstGeom prst="rect">
            <a:avLst/>
          </a:prstGeom>
          <a:noFill/>
          <a:ln>
            <a:noFill/>
          </a:ln>
        </p:spPr>
      </p:pic>
      <p:pic>
        <p:nvPicPr>
          <p:cNvPr id="129" name="Google Shape;129;g1c169b1634f_3_0"/>
          <p:cNvPicPr preferRelativeResize="0"/>
          <p:nvPr/>
        </p:nvPicPr>
        <p:blipFill rotWithShape="1">
          <a:blip r:embed="rId7">
            <a:alphaModFix/>
          </a:blip>
          <a:srcRect b="0" l="0" r="0" t="0"/>
          <a:stretch/>
        </p:blipFill>
        <p:spPr>
          <a:xfrm>
            <a:off x="390412" y="201674"/>
            <a:ext cx="1099479" cy="230850"/>
          </a:xfrm>
          <a:prstGeom prst="rect">
            <a:avLst/>
          </a:prstGeom>
          <a:noFill/>
          <a:ln>
            <a:noFill/>
          </a:ln>
        </p:spPr>
      </p:pic>
    </p:spTree>
  </p:cSld>
  <p:clrMapOvr>
    <a:masterClrMapping/>
  </p:clrMapOvr>
  <p:transition>
    <p:push dir="r"/>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g1c265c6716e_0_191"/>
          <p:cNvSpPr/>
          <p:nvPr/>
        </p:nvSpPr>
        <p:spPr>
          <a:xfrm>
            <a:off x="0" y="771550"/>
            <a:ext cx="9144000" cy="576000"/>
          </a:xfrm>
          <a:prstGeom prst="roundRect">
            <a:avLst>
              <a:gd fmla="val 16667" name="adj"/>
            </a:avLst>
          </a:prstGeom>
          <a:solidFill>
            <a:srgbClr val="0EA5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7" name="Google Shape;537;g1c265c6716e_0_191"/>
          <p:cNvSpPr txBox="1"/>
          <p:nvPr>
            <p:ph type="ctrTitle"/>
          </p:nvPr>
        </p:nvSpPr>
        <p:spPr>
          <a:xfrm>
            <a:off x="412850" y="483525"/>
            <a:ext cx="7943400" cy="110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2400"/>
              <a:buFont typeface="Calibri"/>
              <a:buNone/>
            </a:pPr>
            <a:r>
              <a:rPr b="1" lang="en-US" sz="2400">
                <a:solidFill>
                  <a:schemeClr val="lt1"/>
                </a:solidFill>
              </a:rPr>
              <a:t>3.4      The main digital identity systems in our country</a:t>
            </a:r>
            <a:endParaRPr sz="2400">
              <a:solidFill>
                <a:schemeClr val="lt1"/>
              </a:solidFill>
            </a:endParaRPr>
          </a:p>
        </p:txBody>
      </p:sp>
      <p:sp>
        <p:nvSpPr>
          <p:cNvPr id="538" name="Google Shape;538;g1c265c6716e_0_191"/>
          <p:cNvSpPr/>
          <p:nvPr/>
        </p:nvSpPr>
        <p:spPr>
          <a:xfrm>
            <a:off x="7812360" y="4744040"/>
            <a:ext cx="18003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pic>
        <p:nvPicPr>
          <p:cNvPr id="539" name="Google Shape;539;g1c265c6716e_0_191"/>
          <p:cNvPicPr preferRelativeResize="0"/>
          <p:nvPr/>
        </p:nvPicPr>
        <p:blipFill rotWithShape="1">
          <a:blip r:embed="rId3">
            <a:alphaModFix/>
          </a:blip>
          <a:srcRect b="0" l="0" r="0" t="0"/>
          <a:stretch/>
        </p:blipFill>
        <p:spPr>
          <a:xfrm>
            <a:off x="395536" y="161802"/>
            <a:ext cx="1089234" cy="310602"/>
          </a:xfrm>
          <a:prstGeom prst="rect">
            <a:avLst/>
          </a:prstGeom>
          <a:noFill/>
          <a:ln>
            <a:noFill/>
          </a:ln>
        </p:spPr>
      </p:pic>
      <p:sp>
        <p:nvSpPr>
          <p:cNvPr id="540" name="Google Shape;540;g1c265c6716e_0_191"/>
          <p:cNvSpPr/>
          <p:nvPr/>
        </p:nvSpPr>
        <p:spPr>
          <a:xfrm>
            <a:off x="0" y="260960"/>
            <a:ext cx="9144000" cy="230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Calibri"/>
                <a:ea typeface="Calibri"/>
                <a:cs typeface="Calibri"/>
                <a:sym typeface="Calibri"/>
              </a:rPr>
              <a:t>2021-1-IT02-KA220-ADU-000035139</a:t>
            </a:r>
            <a:endParaRPr b="0" i="0" sz="1200" u="none" cap="none" strike="noStrike">
              <a:solidFill>
                <a:schemeClr val="lt1"/>
              </a:solidFill>
              <a:latin typeface="Calibri"/>
              <a:ea typeface="Calibri"/>
              <a:cs typeface="Calibri"/>
              <a:sym typeface="Calibri"/>
            </a:endParaRPr>
          </a:p>
        </p:txBody>
      </p:sp>
      <p:pic>
        <p:nvPicPr>
          <p:cNvPr id="541" name="Google Shape;541;g1c265c6716e_0_191"/>
          <p:cNvPicPr preferRelativeResize="0"/>
          <p:nvPr/>
        </p:nvPicPr>
        <p:blipFill rotWithShape="1">
          <a:blip r:embed="rId4">
            <a:alphaModFix/>
          </a:blip>
          <a:srcRect b="0" l="0" r="0" t="0"/>
          <a:stretch/>
        </p:blipFill>
        <p:spPr>
          <a:xfrm>
            <a:off x="7656207" y="151819"/>
            <a:ext cx="1174044" cy="428821"/>
          </a:xfrm>
          <a:prstGeom prst="rect">
            <a:avLst/>
          </a:prstGeom>
          <a:noFill/>
          <a:ln>
            <a:noFill/>
          </a:ln>
        </p:spPr>
      </p:pic>
      <p:pic>
        <p:nvPicPr>
          <p:cNvPr id="542" name="Google Shape;542;g1c265c6716e_0_191"/>
          <p:cNvPicPr preferRelativeResize="0"/>
          <p:nvPr/>
        </p:nvPicPr>
        <p:blipFill rotWithShape="1">
          <a:blip r:embed="rId5">
            <a:alphaModFix/>
          </a:blip>
          <a:srcRect b="0" l="0" r="0" t="0"/>
          <a:stretch/>
        </p:blipFill>
        <p:spPr>
          <a:xfrm>
            <a:off x="8172400" y="4707455"/>
            <a:ext cx="350168" cy="350168"/>
          </a:xfrm>
          <a:prstGeom prst="rect">
            <a:avLst/>
          </a:prstGeom>
          <a:noFill/>
          <a:ln>
            <a:noFill/>
          </a:ln>
        </p:spPr>
      </p:pic>
      <p:sp>
        <p:nvSpPr>
          <p:cNvPr id="543" name="Google Shape;543;g1c265c6716e_0_191"/>
          <p:cNvSpPr txBox="1"/>
          <p:nvPr/>
        </p:nvSpPr>
        <p:spPr>
          <a:xfrm>
            <a:off x="539550" y="1419625"/>
            <a:ext cx="67317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1800"/>
              </a:spcBef>
              <a:spcAft>
                <a:spcPts val="400"/>
              </a:spcAft>
              <a:buClr>
                <a:srgbClr val="000000"/>
              </a:buClr>
              <a:buSzPts val="1100"/>
              <a:buFont typeface="Arial"/>
              <a:buNone/>
            </a:pPr>
            <a:r>
              <a:t/>
            </a:r>
            <a:endParaRPr b="1" i="0" sz="2200" u="none" cap="none" strike="noStrike">
              <a:solidFill>
                <a:srgbClr val="000000"/>
              </a:solidFill>
              <a:latin typeface="Calibri"/>
              <a:ea typeface="Calibri"/>
              <a:cs typeface="Calibri"/>
              <a:sym typeface="Calibri"/>
            </a:endParaRPr>
          </a:p>
        </p:txBody>
      </p:sp>
      <p:sp>
        <p:nvSpPr>
          <p:cNvPr id="544" name="Google Shape;544;g1c265c6716e_0_191"/>
          <p:cNvSpPr txBox="1"/>
          <p:nvPr/>
        </p:nvSpPr>
        <p:spPr>
          <a:xfrm>
            <a:off x="532102" y="2000549"/>
            <a:ext cx="7704900" cy="4002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100"/>
              <a:buFont typeface="Arial"/>
              <a:buNone/>
            </a:pPr>
            <a:r>
              <a:t/>
            </a:r>
            <a:endParaRPr b="0" i="0" sz="2000" u="none" cap="none" strike="noStrike">
              <a:solidFill>
                <a:schemeClr val="dk1"/>
              </a:solidFill>
              <a:latin typeface="Calibri"/>
              <a:ea typeface="Calibri"/>
              <a:cs typeface="Calibri"/>
              <a:sym typeface="Calibri"/>
            </a:endParaRPr>
          </a:p>
        </p:txBody>
      </p:sp>
      <p:pic>
        <p:nvPicPr>
          <p:cNvPr id="545" name="Google Shape;545;g1c265c6716e_0_191"/>
          <p:cNvPicPr preferRelativeResize="0"/>
          <p:nvPr/>
        </p:nvPicPr>
        <p:blipFill rotWithShape="1">
          <a:blip r:embed="rId6">
            <a:alphaModFix/>
          </a:blip>
          <a:srcRect b="0" l="0" r="0" t="0"/>
          <a:stretch/>
        </p:blipFill>
        <p:spPr>
          <a:xfrm>
            <a:off x="390412" y="201674"/>
            <a:ext cx="1099479" cy="230850"/>
          </a:xfrm>
          <a:prstGeom prst="rect">
            <a:avLst/>
          </a:prstGeom>
          <a:noFill/>
          <a:ln>
            <a:noFill/>
          </a:ln>
        </p:spPr>
      </p:pic>
    </p:spTree>
  </p:cSld>
  <p:clrMapOvr>
    <a:masterClrMapping/>
  </p:clrMapOvr>
  <p:transition>
    <p:push dir="r"/>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50" name="Shape 550"/>
        <p:cNvGrpSpPr/>
        <p:nvPr/>
      </p:nvGrpSpPr>
      <p:grpSpPr>
        <a:xfrm>
          <a:off x="0" y="0"/>
          <a:ext cx="0" cy="0"/>
          <a:chOff x="0" y="0"/>
          <a:chExt cx="0" cy="0"/>
        </a:xfrm>
      </p:grpSpPr>
      <p:grpSp>
        <p:nvGrpSpPr>
          <p:cNvPr id="551" name="Google Shape;551;g1c265c6716e_0_177"/>
          <p:cNvGrpSpPr/>
          <p:nvPr/>
        </p:nvGrpSpPr>
        <p:grpSpPr>
          <a:xfrm>
            <a:off x="3491883" y="-20537"/>
            <a:ext cx="5626094" cy="4918933"/>
            <a:chOff x="0" y="0"/>
            <a:chExt cx="31038" cy="95810"/>
          </a:xfrm>
        </p:grpSpPr>
        <p:sp>
          <p:nvSpPr>
            <p:cNvPr id="552" name="Google Shape;552;g1c265c6716e_0_177"/>
            <p:cNvSpPr/>
            <p:nvPr/>
          </p:nvSpPr>
          <p:spPr>
            <a:xfrm>
              <a:off x="138" y="0"/>
              <a:ext cx="30900" cy="23700"/>
            </a:xfrm>
            <a:prstGeom prst="rect">
              <a:avLst/>
            </a:prstGeom>
            <a:noFill/>
            <a:ln>
              <a:noFill/>
            </a:ln>
          </p:spPr>
          <p:txBody>
            <a:bodyPr anchorCtr="0" anchor="b" bIns="182875" lIns="365750" spcFirstLastPara="1" rIns="182875" wrap="square" tIns="18287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553" name="Google Shape;553;g1c265c6716e_0_177"/>
            <p:cNvSpPr/>
            <p:nvPr/>
          </p:nvSpPr>
          <p:spPr>
            <a:xfrm>
              <a:off x="0" y="67610"/>
              <a:ext cx="30900" cy="28200"/>
            </a:xfrm>
            <a:prstGeom prst="rect">
              <a:avLst/>
            </a:prstGeom>
            <a:noFill/>
            <a:ln>
              <a:noFill/>
            </a:ln>
          </p:spPr>
          <p:txBody>
            <a:bodyPr anchorCtr="0" anchor="b" bIns="182875" lIns="365750" spcFirstLastPara="1" rIns="182875" wrap="square" tIns="18287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grpSp>
      <p:sp>
        <p:nvSpPr>
          <p:cNvPr id="554" name="Google Shape;554;g1c265c6716e_0_177"/>
          <p:cNvSpPr/>
          <p:nvPr/>
        </p:nvSpPr>
        <p:spPr>
          <a:xfrm>
            <a:off x="3816424" y="260960"/>
            <a:ext cx="5364000" cy="384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chemeClr val="lt1"/>
                </a:solidFill>
                <a:latin typeface="Calibri"/>
                <a:ea typeface="Calibri"/>
                <a:cs typeface="Calibri"/>
                <a:sym typeface="Calibri"/>
              </a:rPr>
              <a:t>Project No: 2021-1-DE02-KA220-VET-000030542</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55" name="Google Shape;555;g1c265c6716e_0_177"/>
          <p:cNvSpPr txBox="1"/>
          <p:nvPr/>
        </p:nvSpPr>
        <p:spPr>
          <a:xfrm>
            <a:off x="1115616" y="3626762"/>
            <a:ext cx="24372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EA535"/>
                </a:solidFill>
                <a:latin typeface="Calibri"/>
                <a:ea typeface="Calibri"/>
                <a:cs typeface="Calibri"/>
                <a:sym typeface="Calibri"/>
              </a:rPr>
              <a:t>Follow us on Facebook!</a:t>
            </a:r>
            <a:br>
              <a:rPr b="1" i="0" lang="en-US" sz="1800" u="none" cap="none" strike="noStrike">
                <a:solidFill>
                  <a:srgbClr val="0EA535"/>
                </a:solidFill>
                <a:latin typeface="Calibri"/>
                <a:ea typeface="Calibri"/>
                <a:cs typeface="Calibri"/>
                <a:sym typeface="Calibri"/>
              </a:rPr>
            </a:br>
            <a:br>
              <a:rPr b="1" i="0" lang="en-US" sz="1800" u="none" cap="none" strike="noStrike">
                <a:solidFill>
                  <a:srgbClr val="0EA535"/>
                </a:solidFill>
                <a:latin typeface="Calibri"/>
                <a:ea typeface="Calibri"/>
                <a:cs typeface="Calibri"/>
                <a:sym typeface="Calibri"/>
              </a:rPr>
            </a:br>
            <a:endParaRPr b="0" i="0" sz="1800" u="none" cap="none" strike="noStrike">
              <a:solidFill>
                <a:srgbClr val="0EA535"/>
              </a:solidFill>
              <a:latin typeface="Calibri"/>
              <a:ea typeface="Calibri"/>
              <a:cs typeface="Calibri"/>
              <a:sym typeface="Calibri"/>
            </a:endParaRPr>
          </a:p>
        </p:txBody>
      </p:sp>
      <p:sp>
        <p:nvSpPr>
          <p:cNvPr id="556" name="Google Shape;556;g1c265c6716e_0_177"/>
          <p:cNvSpPr/>
          <p:nvPr/>
        </p:nvSpPr>
        <p:spPr>
          <a:xfrm>
            <a:off x="-900608" y="830420"/>
            <a:ext cx="5364000" cy="1446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rgbClr val="1F108C"/>
                </a:solidFill>
                <a:latin typeface="Play"/>
                <a:ea typeface="Play"/>
                <a:cs typeface="Play"/>
                <a:sym typeface="Play"/>
              </a:rPr>
              <a:t>      Thank you!</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rgbClr val="1F108C"/>
              </a:solidFill>
              <a:latin typeface="Play"/>
              <a:ea typeface="Play"/>
              <a:cs typeface="Play"/>
              <a:sym typeface="Play"/>
            </a:endParaRPr>
          </a:p>
        </p:txBody>
      </p:sp>
      <p:sp>
        <p:nvSpPr>
          <p:cNvPr id="557" name="Google Shape;557;g1c265c6716e_0_177"/>
          <p:cNvSpPr/>
          <p:nvPr/>
        </p:nvSpPr>
        <p:spPr>
          <a:xfrm>
            <a:off x="1497572" y="4782848"/>
            <a:ext cx="4514700" cy="361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chemeClr val="dk1"/>
                </a:solidFill>
                <a:latin typeface="Calibri"/>
                <a:ea typeface="Calibri"/>
                <a:cs typeface="Calibri"/>
                <a:sym typeface="Calibri"/>
              </a:rPr>
              <a:t>Project No: 2021-1-IT02-KA220-ADU-000035139</a:t>
            </a:r>
            <a:endParaRPr b="0" i="0" sz="800" u="none" cap="none" strike="noStrike">
              <a:solidFill>
                <a:srgbClr val="5324D6"/>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5324D6"/>
              </a:solidFill>
              <a:latin typeface="Calibri"/>
              <a:ea typeface="Calibri"/>
              <a:cs typeface="Calibri"/>
              <a:sym typeface="Calibri"/>
            </a:endParaRPr>
          </a:p>
        </p:txBody>
      </p:sp>
      <p:pic>
        <p:nvPicPr>
          <p:cNvPr id="558" name="Google Shape;558;g1c265c6716e_0_177"/>
          <p:cNvPicPr preferRelativeResize="0"/>
          <p:nvPr/>
        </p:nvPicPr>
        <p:blipFill rotWithShape="1">
          <a:blip r:embed="rId4">
            <a:alphaModFix/>
          </a:blip>
          <a:srcRect b="0" l="0" r="0" t="0"/>
          <a:stretch/>
        </p:blipFill>
        <p:spPr>
          <a:xfrm>
            <a:off x="323528" y="4658303"/>
            <a:ext cx="1174044" cy="428821"/>
          </a:xfrm>
          <a:prstGeom prst="rect">
            <a:avLst/>
          </a:prstGeom>
          <a:noFill/>
          <a:ln>
            <a:noFill/>
          </a:ln>
        </p:spPr>
      </p:pic>
      <p:pic>
        <p:nvPicPr>
          <p:cNvPr descr="Qr code&#10;&#10;Description automatically generated" id="559" name="Google Shape;559;g1c265c6716e_0_177"/>
          <p:cNvPicPr preferRelativeResize="0"/>
          <p:nvPr/>
        </p:nvPicPr>
        <p:blipFill rotWithShape="1">
          <a:blip r:embed="rId5">
            <a:alphaModFix/>
          </a:blip>
          <a:srcRect b="0" l="0" r="0" t="0"/>
          <a:stretch/>
        </p:blipFill>
        <p:spPr>
          <a:xfrm>
            <a:off x="1086453" y="1771260"/>
            <a:ext cx="2437315" cy="1600980"/>
          </a:xfrm>
          <a:prstGeom prst="rect">
            <a:avLst/>
          </a:prstGeom>
          <a:noFill/>
          <a:ln>
            <a:noFill/>
          </a:ln>
        </p:spPr>
      </p:pic>
      <p:pic>
        <p:nvPicPr>
          <p:cNvPr id="560" name="Google Shape;560;g1c265c6716e_0_177"/>
          <p:cNvPicPr preferRelativeResize="0"/>
          <p:nvPr/>
        </p:nvPicPr>
        <p:blipFill rotWithShape="1">
          <a:blip r:embed="rId6">
            <a:alphaModFix/>
          </a:blip>
          <a:srcRect b="0" l="0" r="0" t="0"/>
          <a:stretch/>
        </p:blipFill>
        <p:spPr>
          <a:xfrm>
            <a:off x="6335625" y="4504601"/>
            <a:ext cx="2707523" cy="568475"/>
          </a:xfrm>
          <a:prstGeom prst="rect">
            <a:avLst/>
          </a:prstGeom>
          <a:noFill/>
          <a:ln>
            <a:noFill/>
          </a:ln>
        </p:spPr>
      </p:pic>
    </p:spTree>
  </p:cSld>
  <p:clrMapOvr>
    <a:masterClrMapping/>
  </p:clrMapOvr>
  <p:transition>
    <p:push dir="r"/>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65" name="Shape 565"/>
        <p:cNvGrpSpPr/>
        <p:nvPr/>
      </p:nvGrpSpPr>
      <p:grpSpPr>
        <a:xfrm>
          <a:off x="0" y="0"/>
          <a:ext cx="0" cy="0"/>
          <a:chOff x="0" y="0"/>
          <a:chExt cx="0" cy="0"/>
        </a:xfrm>
      </p:grpSpPr>
      <p:sp>
        <p:nvSpPr>
          <p:cNvPr id="566" name="Google Shape;566;g1c265c6716e_0_206"/>
          <p:cNvSpPr/>
          <p:nvPr/>
        </p:nvSpPr>
        <p:spPr>
          <a:xfrm>
            <a:off x="0" y="4731990"/>
            <a:ext cx="9144000" cy="411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567" name="Google Shape;567;g1c265c6716e_0_206"/>
          <p:cNvGrpSpPr/>
          <p:nvPr/>
        </p:nvGrpSpPr>
        <p:grpSpPr>
          <a:xfrm>
            <a:off x="251520" y="-9534"/>
            <a:ext cx="8919571" cy="5260856"/>
            <a:chOff x="216024" y="-27709"/>
            <a:chExt cx="8919571" cy="5260856"/>
          </a:xfrm>
        </p:grpSpPr>
        <p:sp>
          <p:nvSpPr>
            <p:cNvPr id="568" name="Google Shape;568;g1c265c6716e_0_206"/>
            <p:cNvSpPr/>
            <p:nvPr/>
          </p:nvSpPr>
          <p:spPr>
            <a:xfrm>
              <a:off x="3516895" y="-27709"/>
              <a:ext cx="5618700" cy="1220700"/>
            </a:xfrm>
            <a:prstGeom prst="rect">
              <a:avLst/>
            </a:prstGeom>
            <a:noFill/>
            <a:ln>
              <a:noFill/>
            </a:ln>
          </p:spPr>
          <p:txBody>
            <a:bodyPr anchorCtr="0" anchor="b" bIns="182875" lIns="365750" spcFirstLastPara="1" rIns="182875" wrap="square" tIns="18287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pic>
          <p:nvPicPr>
            <p:cNvPr id="569" name="Google Shape;569;g1c265c6716e_0_206"/>
            <p:cNvPicPr preferRelativeResize="0"/>
            <p:nvPr/>
          </p:nvPicPr>
          <p:blipFill rotWithShape="1">
            <a:blip r:embed="rId4">
              <a:alphaModFix/>
            </a:blip>
            <a:srcRect b="0" l="0" r="0" t="0"/>
            <a:stretch/>
          </p:blipFill>
          <p:spPr>
            <a:xfrm>
              <a:off x="6491202" y="4812141"/>
              <a:ext cx="590911" cy="168502"/>
            </a:xfrm>
            <a:prstGeom prst="rect">
              <a:avLst/>
            </a:prstGeom>
            <a:noFill/>
            <a:ln>
              <a:noFill/>
            </a:ln>
          </p:spPr>
        </p:pic>
        <p:sp>
          <p:nvSpPr>
            <p:cNvPr id="570" name="Google Shape;570;g1c265c6716e_0_206"/>
            <p:cNvSpPr/>
            <p:nvPr/>
          </p:nvSpPr>
          <p:spPr>
            <a:xfrm>
              <a:off x="216024" y="4842034"/>
              <a:ext cx="3015000" cy="3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1F108C"/>
                  </a:solidFill>
                  <a:latin typeface="Calibri"/>
                  <a:ea typeface="Calibri"/>
                  <a:cs typeface="Calibri"/>
                  <a:sym typeface="Calibri"/>
                </a:rPr>
                <a:t>Project No: </a:t>
              </a:r>
              <a:r>
                <a:rPr b="0" i="0" lang="en-US" sz="600" u="none" cap="none" strike="noStrike">
                  <a:solidFill>
                    <a:srgbClr val="1F108C"/>
                  </a:solidFill>
                  <a:latin typeface="Calibri"/>
                  <a:ea typeface="Calibri"/>
                  <a:cs typeface="Calibri"/>
                  <a:sym typeface="Calibri"/>
                </a:rPr>
                <a:t>2021-1-IT02-KA220-ADU-000035139</a:t>
              </a:r>
              <a:endParaRPr b="0" i="0" sz="600" u="none" cap="none" strike="noStrike">
                <a:solidFill>
                  <a:srgbClr val="1F108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5324D6"/>
                </a:solidFill>
                <a:latin typeface="Calibri"/>
                <a:ea typeface="Calibri"/>
                <a:cs typeface="Calibri"/>
                <a:sym typeface="Calibri"/>
              </a:endParaRPr>
            </a:p>
          </p:txBody>
        </p:sp>
        <p:sp>
          <p:nvSpPr>
            <p:cNvPr id="571" name="Google Shape;571;g1c265c6716e_0_206"/>
            <p:cNvSpPr txBox="1"/>
            <p:nvPr/>
          </p:nvSpPr>
          <p:spPr>
            <a:xfrm>
              <a:off x="7056784" y="4786747"/>
              <a:ext cx="1912500" cy="4464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00"/>
                <a:buFont typeface="Arial"/>
                <a:buNone/>
              </a:pPr>
              <a:r>
                <a:rPr b="0" i="0" lang="en-US" sz="300" u="none" cap="none" strike="noStrike">
                  <a:solidFill>
                    <a:srgbClr val="033782"/>
                  </a:solidFill>
                  <a:latin typeface="Calibri"/>
                  <a:ea typeface="Calibri"/>
                  <a:cs typeface="Calibri"/>
                  <a:sym typeface="Calibri"/>
                </a:rPr>
                <a:t>This project has been funded with the support of the European Commission. This publication reflects the views only of the author and the Commission cannot be held responsible for any use which may be made of the information contained therein.</a:t>
              </a:r>
              <a:endParaRPr b="0" i="0" sz="300" u="none" cap="none" strike="noStrike">
                <a:solidFill>
                  <a:srgbClr val="033782"/>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572" name="Google Shape;572;g1c265c6716e_0_206"/>
          <p:cNvSpPr txBox="1"/>
          <p:nvPr>
            <p:ph type="ctrTitle"/>
          </p:nvPr>
        </p:nvSpPr>
        <p:spPr>
          <a:xfrm>
            <a:off x="5385498" y="1619895"/>
            <a:ext cx="38958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1F108C"/>
              </a:buClr>
              <a:buSzPts val="3600"/>
              <a:buFont typeface="Calibri"/>
              <a:buNone/>
            </a:pPr>
            <a:r>
              <a:rPr b="1" lang="en-US" sz="3600">
                <a:solidFill>
                  <a:srgbClr val="1F108C"/>
                </a:solidFill>
              </a:rPr>
              <a:t>e-literacy</a:t>
            </a:r>
            <a:endParaRPr b="1" sz="3600">
              <a:solidFill>
                <a:srgbClr val="1F108C"/>
              </a:solidFill>
            </a:endParaRPr>
          </a:p>
        </p:txBody>
      </p:sp>
      <p:sp>
        <p:nvSpPr>
          <p:cNvPr id="573" name="Google Shape;573;g1c265c6716e_0_206"/>
          <p:cNvSpPr/>
          <p:nvPr/>
        </p:nvSpPr>
        <p:spPr>
          <a:xfrm>
            <a:off x="1296103" y="4819150"/>
            <a:ext cx="5364000" cy="253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rgbClr val="1F108C"/>
                </a:solidFill>
                <a:latin typeface="Calibri"/>
                <a:ea typeface="Calibri"/>
                <a:cs typeface="Calibri"/>
                <a:sym typeface="Calibri"/>
              </a:rPr>
              <a:t>                Developed by Polygonal   |     </a:t>
            </a:r>
            <a:r>
              <a:rPr b="0" i="0" lang="en-US" sz="900" u="none" cap="none" strike="noStrike">
                <a:solidFill>
                  <a:srgbClr val="1F108C"/>
                </a:solidFill>
                <a:latin typeface="Calibri"/>
                <a:ea typeface="Calibri"/>
                <a:cs typeface="Calibri"/>
                <a:sym typeface="Calibri"/>
              </a:rPr>
              <a:t>Dec, 2022</a:t>
            </a:r>
            <a:endParaRPr b="0" i="0" sz="1400" u="none" cap="none" strike="noStrike">
              <a:solidFill>
                <a:srgbClr val="000000"/>
              </a:solidFill>
              <a:latin typeface="Arial"/>
              <a:ea typeface="Arial"/>
              <a:cs typeface="Arial"/>
              <a:sym typeface="Arial"/>
            </a:endParaRPr>
          </a:p>
        </p:txBody>
      </p:sp>
      <p:sp>
        <p:nvSpPr>
          <p:cNvPr id="574" name="Google Shape;574;g1c265c6716e_0_206"/>
          <p:cNvSpPr txBox="1"/>
          <p:nvPr>
            <p:ph idx="1" type="subTitle"/>
          </p:nvPr>
        </p:nvSpPr>
        <p:spPr>
          <a:xfrm>
            <a:off x="5275304" y="2770339"/>
            <a:ext cx="3895800" cy="9723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ctr">
              <a:lnSpc>
                <a:spcPct val="100000"/>
              </a:lnSpc>
              <a:spcBef>
                <a:spcPts val="0"/>
              </a:spcBef>
              <a:spcAft>
                <a:spcPts val="0"/>
              </a:spcAft>
              <a:buClr>
                <a:srgbClr val="1F108C"/>
              </a:buClr>
              <a:buSzPct val="100000"/>
              <a:buNone/>
            </a:pPr>
            <a:r>
              <a:t/>
            </a:r>
            <a:endParaRPr b="1" sz="8000">
              <a:solidFill>
                <a:srgbClr val="1F108C"/>
              </a:solidFill>
            </a:endParaRPr>
          </a:p>
          <a:p>
            <a:pPr indent="0" lvl="0" marL="0" rtl="0" algn="ctr">
              <a:lnSpc>
                <a:spcPct val="100000"/>
              </a:lnSpc>
              <a:spcBef>
                <a:spcPts val="0"/>
              </a:spcBef>
              <a:spcAft>
                <a:spcPts val="0"/>
              </a:spcAft>
              <a:buClr>
                <a:srgbClr val="1F108C"/>
              </a:buClr>
              <a:buSzPct val="100000"/>
              <a:buNone/>
            </a:pPr>
            <a:r>
              <a:rPr b="1" lang="en-US" sz="8000">
                <a:solidFill>
                  <a:srgbClr val="1F108C"/>
                </a:solidFill>
              </a:rPr>
              <a:t>The essentials for using e-government services with your own mobile </a:t>
            </a:r>
            <a:endParaRPr b="1" sz="8000">
              <a:solidFill>
                <a:srgbClr val="1F108C"/>
              </a:solidFill>
            </a:endParaRPr>
          </a:p>
          <a:p>
            <a:pPr indent="0" lvl="0" marL="0" rtl="0" algn="ctr">
              <a:lnSpc>
                <a:spcPct val="100000"/>
              </a:lnSpc>
              <a:spcBef>
                <a:spcPts val="360"/>
              </a:spcBef>
              <a:spcAft>
                <a:spcPts val="0"/>
              </a:spcAft>
              <a:buClr>
                <a:srgbClr val="888888"/>
              </a:buClr>
              <a:buSzPct val="100000"/>
              <a:buNone/>
            </a:pPr>
            <a:r>
              <a:t/>
            </a:r>
            <a:endParaRPr b="1" sz="7200">
              <a:solidFill>
                <a:srgbClr val="1F108C"/>
              </a:solidFill>
            </a:endParaRPr>
          </a:p>
          <a:p>
            <a:pPr indent="0" lvl="0" marL="0" rtl="0" algn="ctr">
              <a:lnSpc>
                <a:spcPct val="100000"/>
              </a:lnSpc>
              <a:spcBef>
                <a:spcPts val="360"/>
              </a:spcBef>
              <a:spcAft>
                <a:spcPts val="0"/>
              </a:spcAft>
              <a:buClr>
                <a:srgbClr val="1F108C"/>
              </a:buClr>
              <a:buSzPct val="100000"/>
              <a:buNone/>
            </a:pPr>
            <a:r>
              <a:t/>
            </a:r>
            <a:endParaRPr b="1" sz="7200">
              <a:solidFill>
                <a:srgbClr val="1F108C"/>
              </a:solidFill>
            </a:endParaRPr>
          </a:p>
          <a:p>
            <a:pPr indent="0" lvl="0" marL="0" rtl="0" algn="ctr">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indent="0" lvl="0" marL="0" rtl="0" algn="ctr">
              <a:lnSpc>
                <a:spcPct val="100000"/>
              </a:lnSpc>
              <a:spcBef>
                <a:spcPts val="160"/>
              </a:spcBef>
              <a:spcAft>
                <a:spcPts val="0"/>
              </a:spcAft>
              <a:buClr>
                <a:srgbClr val="5324D6"/>
              </a:buClr>
              <a:buSzPct val="100000"/>
              <a:buNone/>
            </a:pPr>
            <a:r>
              <a:rPr lang="en-US">
                <a:solidFill>
                  <a:srgbClr val="5324D6"/>
                </a:solidFill>
              </a:rPr>
              <a:t> </a:t>
            </a:r>
            <a:endParaRPr/>
          </a:p>
        </p:txBody>
      </p:sp>
      <p:pic>
        <p:nvPicPr>
          <p:cNvPr descr="Logo&#10;&#10;Description automatically generated with medium confidence" id="575" name="Google Shape;575;g1c265c6716e_0_206"/>
          <p:cNvPicPr preferRelativeResize="0"/>
          <p:nvPr/>
        </p:nvPicPr>
        <p:blipFill rotWithShape="1">
          <a:blip r:embed="rId5">
            <a:alphaModFix/>
          </a:blip>
          <a:srcRect b="0" l="0" r="0" t="0"/>
          <a:stretch/>
        </p:blipFill>
        <p:spPr>
          <a:xfrm>
            <a:off x="6078844" y="-9534"/>
            <a:ext cx="3065157" cy="1354107"/>
          </a:xfrm>
          <a:prstGeom prst="rect">
            <a:avLst/>
          </a:prstGeom>
          <a:noFill/>
          <a:ln>
            <a:noFill/>
          </a:ln>
        </p:spPr>
      </p:pic>
      <p:pic>
        <p:nvPicPr>
          <p:cNvPr id="576" name="Google Shape;576;g1c265c6716e_0_206"/>
          <p:cNvPicPr preferRelativeResize="0"/>
          <p:nvPr/>
        </p:nvPicPr>
        <p:blipFill rotWithShape="1">
          <a:blip r:embed="rId6">
            <a:alphaModFix/>
          </a:blip>
          <a:srcRect b="0" l="0" r="0" t="0"/>
          <a:stretch/>
        </p:blipFill>
        <p:spPr>
          <a:xfrm>
            <a:off x="6335625" y="4504601"/>
            <a:ext cx="2707523" cy="568475"/>
          </a:xfrm>
          <a:prstGeom prst="rect">
            <a:avLst/>
          </a:prstGeom>
          <a:noFill/>
          <a:ln>
            <a:noFill/>
          </a:ln>
        </p:spPr>
      </p:pic>
      <p:sp>
        <p:nvSpPr>
          <p:cNvPr id="577" name="Google Shape;577;g1c265c6716e_0_206"/>
          <p:cNvSpPr txBox="1"/>
          <p:nvPr/>
        </p:nvSpPr>
        <p:spPr>
          <a:xfrm>
            <a:off x="5621400" y="3790575"/>
            <a:ext cx="3405900" cy="809700"/>
          </a:xfrm>
          <a:prstGeom prst="rect">
            <a:avLst/>
          </a:prstGeom>
          <a:noFill/>
          <a:ln>
            <a:noFill/>
          </a:ln>
        </p:spPr>
        <p:txBody>
          <a:bodyPr anchorCtr="0" anchor="t" bIns="91425" lIns="91425" spcFirstLastPara="1" rIns="91425" wrap="square" tIns="91425">
            <a:spAutoFit/>
          </a:bodyPr>
          <a:lstStyle/>
          <a:p>
            <a:pPr indent="0" lvl="0" marL="0" marR="0" rtl="0" algn="just">
              <a:lnSpc>
                <a:spcPct val="120000"/>
              </a:lnSpc>
              <a:spcBef>
                <a:spcPts val="0"/>
              </a:spcBef>
              <a:spcAft>
                <a:spcPts val="1000"/>
              </a:spcAft>
              <a:buClr>
                <a:srgbClr val="000000"/>
              </a:buClr>
              <a:buSzPts val="700"/>
              <a:buFont typeface="Arial"/>
              <a:buNone/>
            </a:pPr>
            <a:r>
              <a:rPr b="0" i="0" lang="en-US" sz="700" u="none" cap="none" strike="noStrike">
                <a:solidFill>
                  <a:srgbClr val="00005F"/>
                </a:solidFill>
                <a:latin typeface="Open Sans"/>
                <a:ea typeface="Open Sans"/>
                <a:cs typeface="Open Sans"/>
                <a:sym typeface="Open San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700" u="none" cap="none" strike="noStrike">
              <a:solidFill>
                <a:srgbClr val="00005F"/>
              </a:solidFill>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g1b8928f6955_0_36"/>
          <p:cNvSpPr/>
          <p:nvPr/>
        </p:nvSpPr>
        <p:spPr>
          <a:xfrm>
            <a:off x="0" y="771550"/>
            <a:ext cx="9144000" cy="576000"/>
          </a:xfrm>
          <a:prstGeom prst="roundRect">
            <a:avLst>
              <a:gd fmla="val 16667" name="adj"/>
            </a:avLst>
          </a:prstGeom>
          <a:solidFill>
            <a:srgbClr val="0EA5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84" name="Google Shape;584;g1b8928f6955_0_36"/>
          <p:cNvSpPr txBox="1"/>
          <p:nvPr>
            <p:ph type="ctrTitle"/>
          </p:nvPr>
        </p:nvSpPr>
        <p:spPr>
          <a:xfrm>
            <a:off x="412850" y="483525"/>
            <a:ext cx="7943400" cy="110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2400"/>
              <a:buFont typeface="Calibri"/>
              <a:buNone/>
            </a:pPr>
            <a:r>
              <a:rPr b="1" lang="en-US" sz="2400">
                <a:solidFill>
                  <a:schemeClr val="lt1"/>
                </a:solidFill>
              </a:rPr>
              <a:t>5.1      Email</a:t>
            </a:r>
            <a:endParaRPr sz="2400">
              <a:solidFill>
                <a:schemeClr val="lt1"/>
              </a:solidFill>
            </a:endParaRPr>
          </a:p>
        </p:txBody>
      </p:sp>
      <p:sp>
        <p:nvSpPr>
          <p:cNvPr id="585" name="Google Shape;585;g1b8928f6955_0_36"/>
          <p:cNvSpPr/>
          <p:nvPr/>
        </p:nvSpPr>
        <p:spPr>
          <a:xfrm>
            <a:off x="7812360" y="4744040"/>
            <a:ext cx="18003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pic>
        <p:nvPicPr>
          <p:cNvPr id="586" name="Google Shape;586;g1b8928f6955_0_36"/>
          <p:cNvPicPr preferRelativeResize="0"/>
          <p:nvPr/>
        </p:nvPicPr>
        <p:blipFill rotWithShape="1">
          <a:blip r:embed="rId3">
            <a:alphaModFix/>
          </a:blip>
          <a:srcRect b="0" l="0" r="0" t="0"/>
          <a:stretch/>
        </p:blipFill>
        <p:spPr>
          <a:xfrm>
            <a:off x="395536" y="161802"/>
            <a:ext cx="1089234" cy="310602"/>
          </a:xfrm>
          <a:prstGeom prst="rect">
            <a:avLst/>
          </a:prstGeom>
          <a:noFill/>
          <a:ln>
            <a:noFill/>
          </a:ln>
        </p:spPr>
      </p:pic>
      <p:sp>
        <p:nvSpPr>
          <p:cNvPr id="587" name="Google Shape;587;g1b8928f6955_0_36"/>
          <p:cNvSpPr/>
          <p:nvPr/>
        </p:nvSpPr>
        <p:spPr>
          <a:xfrm>
            <a:off x="0" y="260960"/>
            <a:ext cx="9144000" cy="230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Calibri"/>
                <a:ea typeface="Calibri"/>
                <a:cs typeface="Calibri"/>
                <a:sym typeface="Calibri"/>
              </a:rPr>
              <a:t>2021-1-IT02-KA220-ADU-000035139</a:t>
            </a:r>
            <a:endParaRPr b="0" i="0" sz="1200" u="none" cap="none" strike="noStrike">
              <a:solidFill>
                <a:schemeClr val="lt1"/>
              </a:solidFill>
              <a:latin typeface="Calibri"/>
              <a:ea typeface="Calibri"/>
              <a:cs typeface="Calibri"/>
              <a:sym typeface="Calibri"/>
            </a:endParaRPr>
          </a:p>
        </p:txBody>
      </p:sp>
      <p:pic>
        <p:nvPicPr>
          <p:cNvPr id="588" name="Google Shape;588;g1b8928f6955_0_36"/>
          <p:cNvPicPr preferRelativeResize="0"/>
          <p:nvPr/>
        </p:nvPicPr>
        <p:blipFill rotWithShape="1">
          <a:blip r:embed="rId4">
            <a:alphaModFix/>
          </a:blip>
          <a:srcRect b="0" l="0" r="0" t="0"/>
          <a:stretch/>
        </p:blipFill>
        <p:spPr>
          <a:xfrm>
            <a:off x="7656207" y="151819"/>
            <a:ext cx="1174044" cy="428821"/>
          </a:xfrm>
          <a:prstGeom prst="rect">
            <a:avLst/>
          </a:prstGeom>
          <a:noFill/>
          <a:ln>
            <a:noFill/>
          </a:ln>
        </p:spPr>
      </p:pic>
      <p:pic>
        <p:nvPicPr>
          <p:cNvPr id="589" name="Google Shape;589;g1b8928f6955_0_36"/>
          <p:cNvPicPr preferRelativeResize="0"/>
          <p:nvPr/>
        </p:nvPicPr>
        <p:blipFill rotWithShape="1">
          <a:blip r:embed="rId5">
            <a:alphaModFix/>
          </a:blip>
          <a:srcRect b="0" l="0" r="0" t="0"/>
          <a:stretch/>
        </p:blipFill>
        <p:spPr>
          <a:xfrm>
            <a:off x="8172400" y="4707455"/>
            <a:ext cx="350168" cy="350168"/>
          </a:xfrm>
          <a:prstGeom prst="rect">
            <a:avLst/>
          </a:prstGeom>
          <a:noFill/>
          <a:ln>
            <a:noFill/>
          </a:ln>
        </p:spPr>
      </p:pic>
      <p:sp>
        <p:nvSpPr>
          <p:cNvPr id="590" name="Google Shape;590;g1b8928f6955_0_36"/>
          <p:cNvSpPr txBox="1"/>
          <p:nvPr/>
        </p:nvSpPr>
        <p:spPr>
          <a:xfrm>
            <a:off x="532102" y="2000549"/>
            <a:ext cx="7704900" cy="4002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100"/>
              <a:buFont typeface="Arial"/>
              <a:buNone/>
            </a:pPr>
            <a:r>
              <a:t/>
            </a:r>
            <a:endParaRPr b="0" i="0" sz="2000" u="none" cap="none" strike="noStrike">
              <a:solidFill>
                <a:schemeClr val="dk1"/>
              </a:solidFill>
              <a:latin typeface="Calibri"/>
              <a:ea typeface="Calibri"/>
              <a:cs typeface="Calibri"/>
              <a:sym typeface="Calibri"/>
            </a:endParaRPr>
          </a:p>
        </p:txBody>
      </p:sp>
      <p:sp>
        <p:nvSpPr>
          <p:cNvPr id="591" name="Google Shape;591;g1b8928f6955_0_36"/>
          <p:cNvSpPr txBox="1"/>
          <p:nvPr/>
        </p:nvSpPr>
        <p:spPr>
          <a:xfrm>
            <a:off x="680875" y="1850425"/>
            <a:ext cx="7704900" cy="96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Arial"/>
              <a:ea typeface="Arial"/>
              <a:cs typeface="Arial"/>
              <a:sym typeface="Arial"/>
            </a:endParaRPr>
          </a:p>
        </p:txBody>
      </p:sp>
      <p:pic>
        <p:nvPicPr>
          <p:cNvPr id="592" name="Google Shape;592;g1b8928f6955_0_36"/>
          <p:cNvPicPr preferRelativeResize="0"/>
          <p:nvPr/>
        </p:nvPicPr>
        <p:blipFill rotWithShape="1">
          <a:blip r:embed="rId6">
            <a:alphaModFix/>
          </a:blip>
          <a:srcRect b="0" l="0" r="0" t="0"/>
          <a:stretch/>
        </p:blipFill>
        <p:spPr>
          <a:xfrm>
            <a:off x="344700" y="2316900"/>
            <a:ext cx="2660510" cy="2018675"/>
          </a:xfrm>
          <a:prstGeom prst="rect">
            <a:avLst/>
          </a:prstGeom>
          <a:noFill/>
          <a:ln>
            <a:noFill/>
          </a:ln>
        </p:spPr>
      </p:pic>
      <p:sp>
        <p:nvSpPr>
          <p:cNvPr id="593" name="Google Shape;593;g1b8928f6955_0_36"/>
          <p:cNvSpPr txBox="1"/>
          <p:nvPr/>
        </p:nvSpPr>
        <p:spPr>
          <a:xfrm>
            <a:off x="2815575" y="1699700"/>
            <a:ext cx="5756700" cy="3010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extLst>
                  <a:ext uri="http://customooxmlschemas.google.com/">
                    <go:slidesCustomData xmlns:go="http://customooxmlschemas.google.com/" textRoundtripDataId="2"/>
                  </a:ext>
                </a:extLst>
              </a:rPr>
              <a:t>Our email is a real key, as it is the token to access everywhere, especially on our phones. </a:t>
            </a:r>
            <a:endParaRPr b="0" i="0" sz="1800" u="none" cap="none" strike="noStrike">
              <a:solidFill>
                <a:schemeClr val="dk1"/>
              </a:solidFill>
              <a:latin typeface="Calibri"/>
              <a:ea typeface="Calibri"/>
              <a:cs typeface="Calibri"/>
              <a:sym typeface="Calibri"/>
              <a:extLst>
                <a:ext uri="http://customooxmlschemas.google.com/">
                  <go:slidesCustomData xmlns:go="http://customooxmlschemas.google.com/" textRoundtripDataId="3"/>
                </a:ext>
              </a:extLst>
            </a:endParaRPr>
          </a:p>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extLst>
                  <a:ext uri="http://customooxmlschemas.google.com/">
                    <go:slidesCustomData xmlns:go="http://customooxmlschemas.google.com/" textRoundtripDataId="4"/>
                  </a:ext>
                </a:extLst>
              </a:rPr>
              <a:t>Through an email we are able to create a smartphone space as a repository of data that are portable. In this way, the phone is only an interface of data stored somewhere.</a:t>
            </a:r>
            <a:endParaRPr b="0" i="0" sz="1800" u="none" cap="none" strike="noStrike">
              <a:solidFill>
                <a:schemeClr val="dk1"/>
              </a:solidFill>
              <a:latin typeface="Calibri"/>
              <a:ea typeface="Calibri"/>
              <a:cs typeface="Calibri"/>
              <a:sym typeface="Calibri"/>
              <a:extLst>
                <a:ext uri="http://customooxmlschemas.google.com/">
                  <go:slidesCustomData xmlns:go="http://customooxmlschemas.google.com/" textRoundtripDataId="5"/>
                </a:ext>
              </a:extLst>
            </a:endParaRPr>
          </a:p>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extLst>
                  <a:ext uri="http://customooxmlschemas.google.com/">
                    <go:slidesCustomData xmlns:go="http://customooxmlschemas.google.com/" textRoundtripDataId="6"/>
                  </a:ext>
                </a:extLst>
              </a:rPr>
              <a:t> </a:t>
            </a:r>
            <a:endParaRPr b="0" i="0" sz="1800" u="none" cap="none" strike="noStrike">
              <a:solidFill>
                <a:schemeClr val="dk1"/>
              </a:solidFill>
              <a:latin typeface="Calibri"/>
              <a:ea typeface="Calibri"/>
              <a:cs typeface="Calibri"/>
              <a:sym typeface="Calibri"/>
              <a:extLst>
                <a:ext uri="http://customooxmlschemas.google.com/">
                  <go:slidesCustomData xmlns:go="http://customooxmlschemas.google.com/" textRoundtripDataId="7"/>
                </a:ext>
              </a:extLst>
            </a:endParaRPr>
          </a:p>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extLst>
                  <a:ext uri="http://customooxmlschemas.google.com/">
                    <go:slidesCustomData xmlns:go="http://customooxmlschemas.google.com/" textRoundtripDataId="8"/>
                  </a:ext>
                </a:extLst>
              </a:rPr>
              <a:t>WITHOUT an email it is not possible to access to smartphones, or is it possible to access on many websites.</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p:txBody>
      </p:sp>
      <p:pic>
        <p:nvPicPr>
          <p:cNvPr id="594" name="Google Shape;594;g1b8928f6955_0_36"/>
          <p:cNvPicPr preferRelativeResize="0"/>
          <p:nvPr/>
        </p:nvPicPr>
        <p:blipFill rotWithShape="1">
          <a:blip r:embed="rId7">
            <a:alphaModFix/>
          </a:blip>
          <a:srcRect b="0" l="0" r="0" t="0"/>
          <a:stretch/>
        </p:blipFill>
        <p:spPr>
          <a:xfrm>
            <a:off x="390412" y="201674"/>
            <a:ext cx="1099479" cy="230850"/>
          </a:xfrm>
          <a:prstGeom prst="rect">
            <a:avLst/>
          </a:prstGeom>
          <a:noFill/>
          <a:ln>
            <a:noFill/>
          </a:ln>
        </p:spPr>
      </p:pic>
    </p:spTree>
  </p:cSld>
  <p:clrMapOvr>
    <a:masterClrMapping/>
  </p:clrMapOvr>
  <p:transition>
    <p:push dir="r"/>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g1b8928f6955_0_16"/>
          <p:cNvSpPr/>
          <p:nvPr/>
        </p:nvSpPr>
        <p:spPr>
          <a:xfrm>
            <a:off x="0" y="771550"/>
            <a:ext cx="9144000" cy="576000"/>
          </a:xfrm>
          <a:prstGeom prst="roundRect">
            <a:avLst>
              <a:gd fmla="val 16667" name="adj"/>
            </a:avLst>
          </a:prstGeom>
          <a:solidFill>
            <a:srgbClr val="0EA5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1" name="Google Shape;601;g1b8928f6955_0_16"/>
          <p:cNvSpPr txBox="1"/>
          <p:nvPr>
            <p:ph type="ctrTitle"/>
          </p:nvPr>
        </p:nvSpPr>
        <p:spPr>
          <a:xfrm>
            <a:off x="412850" y="483525"/>
            <a:ext cx="7943400" cy="110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2400"/>
              <a:buFont typeface="Calibri"/>
              <a:buNone/>
            </a:pPr>
            <a:r>
              <a:rPr b="1" lang="en-US" sz="2400">
                <a:solidFill>
                  <a:schemeClr val="lt1"/>
                </a:solidFill>
              </a:rPr>
              <a:t>5.2      How to create an email </a:t>
            </a:r>
            <a:endParaRPr sz="2400">
              <a:solidFill>
                <a:schemeClr val="lt1"/>
              </a:solidFill>
            </a:endParaRPr>
          </a:p>
        </p:txBody>
      </p:sp>
      <p:sp>
        <p:nvSpPr>
          <p:cNvPr id="602" name="Google Shape;602;g1b8928f6955_0_16"/>
          <p:cNvSpPr/>
          <p:nvPr/>
        </p:nvSpPr>
        <p:spPr>
          <a:xfrm>
            <a:off x="7812360" y="4744040"/>
            <a:ext cx="18003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pic>
        <p:nvPicPr>
          <p:cNvPr id="603" name="Google Shape;603;g1b8928f6955_0_16"/>
          <p:cNvPicPr preferRelativeResize="0"/>
          <p:nvPr/>
        </p:nvPicPr>
        <p:blipFill rotWithShape="1">
          <a:blip r:embed="rId3">
            <a:alphaModFix/>
          </a:blip>
          <a:srcRect b="0" l="0" r="0" t="0"/>
          <a:stretch/>
        </p:blipFill>
        <p:spPr>
          <a:xfrm>
            <a:off x="395536" y="161802"/>
            <a:ext cx="1089234" cy="310602"/>
          </a:xfrm>
          <a:prstGeom prst="rect">
            <a:avLst/>
          </a:prstGeom>
          <a:noFill/>
          <a:ln>
            <a:noFill/>
          </a:ln>
        </p:spPr>
      </p:pic>
      <p:sp>
        <p:nvSpPr>
          <p:cNvPr id="604" name="Google Shape;604;g1b8928f6955_0_16"/>
          <p:cNvSpPr/>
          <p:nvPr/>
        </p:nvSpPr>
        <p:spPr>
          <a:xfrm>
            <a:off x="0" y="260960"/>
            <a:ext cx="9144000" cy="230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Calibri"/>
                <a:ea typeface="Calibri"/>
                <a:cs typeface="Calibri"/>
                <a:sym typeface="Calibri"/>
              </a:rPr>
              <a:t>2021-1-IT02-KA220-ADU-000035139</a:t>
            </a:r>
            <a:endParaRPr b="0" i="0" sz="1200" u="none" cap="none" strike="noStrike">
              <a:solidFill>
                <a:schemeClr val="lt1"/>
              </a:solidFill>
              <a:latin typeface="Calibri"/>
              <a:ea typeface="Calibri"/>
              <a:cs typeface="Calibri"/>
              <a:sym typeface="Calibri"/>
            </a:endParaRPr>
          </a:p>
        </p:txBody>
      </p:sp>
      <p:pic>
        <p:nvPicPr>
          <p:cNvPr id="605" name="Google Shape;605;g1b8928f6955_0_16"/>
          <p:cNvPicPr preferRelativeResize="0"/>
          <p:nvPr/>
        </p:nvPicPr>
        <p:blipFill rotWithShape="1">
          <a:blip r:embed="rId4">
            <a:alphaModFix/>
          </a:blip>
          <a:srcRect b="0" l="0" r="0" t="0"/>
          <a:stretch/>
        </p:blipFill>
        <p:spPr>
          <a:xfrm>
            <a:off x="7656207" y="151819"/>
            <a:ext cx="1174044" cy="428821"/>
          </a:xfrm>
          <a:prstGeom prst="rect">
            <a:avLst/>
          </a:prstGeom>
          <a:noFill/>
          <a:ln>
            <a:noFill/>
          </a:ln>
        </p:spPr>
      </p:pic>
      <p:pic>
        <p:nvPicPr>
          <p:cNvPr id="606" name="Google Shape;606;g1b8928f6955_0_16"/>
          <p:cNvPicPr preferRelativeResize="0"/>
          <p:nvPr/>
        </p:nvPicPr>
        <p:blipFill rotWithShape="1">
          <a:blip r:embed="rId5">
            <a:alphaModFix/>
          </a:blip>
          <a:srcRect b="0" l="0" r="0" t="0"/>
          <a:stretch/>
        </p:blipFill>
        <p:spPr>
          <a:xfrm>
            <a:off x="8172400" y="4707455"/>
            <a:ext cx="350168" cy="350168"/>
          </a:xfrm>
          <a:prstGeom prst="rect">
            <a:avLst/>
          </a:prstGeom>
          <a:noFill/>
          <a:ln>
            <a:noFill/>
          </a:ln>
        </p:spPr>
      </p:pic>
      <p:sp>
        <p:nvSpPr>
          <p:cNvPr id="607" name="Google Shape;607;g1b8928f6955_0_16"/>
          <p:cNvSpPr txBox="1"/>
          <p:nvPr/>
        </p:nvSpPr>
        <p:spPr>
          <a:xfrm>
            <a:off x="532102" y="2000549"/>
            <a:ext cx="7704900" cy="4002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100"/>
              <a:buFont typeface="Arial"/>
              <a:buNone/>
            </a:pPr>
            <a:r>
              <a:t/>
            </a:r>
            <a:endParaRPr b="0" i="0" sz="2000" u="none" cap="none" strike="noStrike">
              <a:solidFill>
                <a:schemeClr val="dk1"/>
              </a:solidFill>
              <a:latin typeface="Calibri"/>
              <a:ea typeface="Calibri"/>
              <a:cs typeface="Calibri"/>
              <a:sym typeface="Calibri"/>
            </a:endParaRPr>
          </a:p>
        </p:txBody>
      </p:sp>
      <p:sp>
        <p:nvSpPr>
          <p:cNvPr id="608" name="Google Shape;608;g1b8928f6955_0_16"/>
          <p:cNvSpPr txBox="1"/>
          <p:nvPr/>
        </p:nvSpPr>
        <p:spPr>
          <a:xfrm>
            <a:off x="680875" y="1850425"/>
            <a:ext cx="7704900" cy="281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Step 1.  Select a website that provides email services: e.g. google.com</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Step 2. </a:t>
            </a:r>
            <a:r>
              <a:rPr b="0" i="0" lang="en-US" sz="2000" u="none" cap="none" strike="noStrike">
                <a:solidFill>
                  <a:schemeClr val="dk1"/>
                </a:solidFill>
                <a:latin typeface="Calibri"/>
                <a:ea typeface="Calibri"/>
                <a:cs typeface="Calibri"/>
                <a:sym typeface="Calibri"/>
              </a:rPr>
              <a:t>Find out where you can sign up and click on </a:t>
            </a:r>
            <a:r>
              <a:rPr b="1" i="0" lang="en-US" sz="2000" u="none" cap="none" strike="noStrike">
                <a:solidFill>
                  <a:schemeClr val="dk1"/>
                </a:solidFill>
                <a:latin typeface="Calibri"/>
                <a:ea typeface="Calibri"/>
                <a:cs typeface="Calibri"/>
                <a:sym typeface="Calibri"/>
              </a:rPr>
              <a:t>create an account </a:t>
            </a:r>
            <a:endParaRPr b="1"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Step 3. Follow all the instructions on the form and fill in all mandatory information (mandatory information usually has an asterisk symbol*)</a:t>
            </a:r>
            <a:endParaRPr b="0" i="0" sz="2000" u="none" cap="none" strike="noStrike">
              <a:solidFill>
                <a:schemeClr val="dk1"/>
              </a:solidFill>
              <a:latin typeface="Calibri"/>
              <a:ea typeface="Calibri"/>
              <a:cs typeface="Calibri"/>
              <a:sym typeface="Calibri"/>
            </a:endParaRPr>
          </a:p>
          <a:p>
            <a:pPr indent="-355600" lvl="0" marL="914400" marR="0" rtl="0" algn="l">
              <a:lnSpc>
                <a:spcPct val="10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in the creation of your email address we suggest to use a combination of your name and surname: e.g </a:t>
            </a:r>
            <a:r>
              <a:rPr b="0" i="0" lang="en-US" sz="2000" u="sng" cap="none" strike="noStrike">
                <a:solidFill>
                  <a:schemeClr val="hlink"/>
                </a:solidFill>
                <a:latin typeface="Calibri"/>
                <a:ea typeface="Calibri"/>
                <a:cs typeface="Calibri"/>
                <a:sym typeface="Calibri"/>
                <a:hlinkClick r:id="rId6"/>
              </a:rPr>
              <a:t>mariorossi@gmail.com</a:t>
            </a:r>
            <a:r>
              <a:rPr b="0" i="0" lang="en-US" sz="2000" u="none" cap="none" strike="noStrike">
                <a:solidFill>
                  <a:schemeClr val="dk1"/>
                </a:solidFill>
                <a:latin typeface="Calibri"/>
                <a:ea typeface="Calibri"/>
                <a:cs typeface="Calibri"/>
                <a:sym typeface="Calibri"/>
              </a:rPr>
              <a:t>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Arial"/>
              <a:ea typeface="Arial"/>
              <a:cs typeface="Arial"/>
              <a:sym typeface="Arial"/>
            </a:endParaRPr>
          </a:p>
        </p:txBody>
      </p:sp>
      <p:pic>
        <p:nvPicPr>
          <p:cNvPr id="609" name="Google Shape;609;g1b8928f6955_0_16"/>
          <p:cNvPicPr preferRelativeResize="0"/>
          <p:nvPr/>
        </p:nvPicPr>
        <p:blipFill rotWithShape="1">
          <a:blip r:embed="rId7">
            <a:alphaModFix/>
          </a:blip>
          <a:srcRect b="0" l="0" r="0" t="0"/>
          <a:stretch/>
        </p:blipFill>
        <p:spPr>
          <a:xfrm>
            <a:off x="6945456" y="3578050"/>
            <a:ext cx="1577126" cy="510700"/>
          </a:xfrm>
          <a:prstGeom prst="rect">
            <a:avLst/>
          </a:prstGeom>
          <a:noFill/>
          <a:ln>
            <a:noFill/>
          </a:ln>
        </p:spPr>
      </p:pic>
      <p:pic>
        <p:nvPicPr>
          <p:cNvPr id="610" name="Google Shape;610;g1b8928f6955_0_16"/>
          <p:cNvPicPr preferRelativeResize="0"/>
          <p:nvPr/>
        </p:nvPicPr>
        <p:blipFill rotWithShape="1">
          <a:blip r:embed="rId8">
            <a:alphaModFix/>
          </a:blip>
          <a:srcRect b="0" l="0" r="0" t="0"/>
          <a:stretch/>
        </p:blipFill>
        <p:spPr>
          <a:xfrm>
            <a:off x="390412" y="201674"/>
            <a:ext cx="1099479" cy="230850"/>
          </a:xfrm>
          <a:prstGeom prst="rect">
            <a:avLst/>
          </a:prstGeom>
          <a:noFill/>
          <a:ln>
            <a:noFill/>
          </a:ln>
        </p:spPr>
      </p:pic>
    </p:spTree>
  </p:cSld>
  <p:clrMapOvr>
    <a:masterClrMapping/>
  </p:clrMapOvr>
  <p:transition>
    <p:push dir="r"/>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g1c265c6716e_0_305"/>
          <p:cNvSpPr/>
          <p:nvPr/>
        </p:nvSpPr>
        <p:spPr>
          <a:xfrm>
            <a:off x="0" y="771550"/>
            <a:ext cx="9144000" cy="576000"/>
          </a:xfrm>
          <a:prstGeom prst="roundRect">
            <a:avLst>
              <a:gd fmla="val 16667" name="adj"/>
            </a:avLst>
          </a:prstGeom>
          <a:solidFill>
            <a:srgbClr val="0EA5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17" name="Google Shape;617;g1c265c6716e_0_305"/>
          <p:cNvSpPr txBox="1"/>
          <p:nvPr>
            <p:ph type="ctrTitle"/>
          </p:nvPr>
        </p:nvSpPr>
        <p:spPr>
          <a:xfrm>
            <a:off x="412850" y="483525"/>
            <a:ext cx="7943400" cy="110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2400"/>
              <a:buFont typeface="Calibri"/>
              <a:buNone/>
            </a:pPr>
            <a:r>
              <a:rPr b="1" lang="en-US" sz="2400">
                <a:solidFill>
                  <a:schemeClr val="lt1"/>
                </a:solidFill>
              </a:rPr>
              <a:t>5.3      How to use an email account or other accounts</a:t>
            </a:r>
            <a:endParaRPr sz="2400">
              <a:solidFill>
                <a:schemeClr val="lt1"/>
              </a:solidFill>
            </a:endParaRPr>
          </a:p>
        </p:txBody>
      </p:sp>
      <p:sp>
        <p:nvSpPr>
          <p:cNvPr id="618" name="Google Shape;618;g1c265c6716e_0_305"/>
          <p:cNvSpPr/>
          <p:nvPr/>
        </p:nvSpPr>
        <p:spPr>
          <a:xfrm>
            <a:off x="7812360" y="4744040"/>
            <a:ext cx="18003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pic>
        <p:nvPicPr>
          <p:cNvPr id="619" name="Google Shape;619;g1c265c6716e_0_305"/>
          <p:cNvPicPr preferRelativeResize="0"/>
          <p:nvPr/>
        </p:nvPicPr>
        <p:blipFill rotWithShape="1">
          <a:blip r:embed="rId3">
            <a:alphaModFix/>
          </a:blip>
          <a:srcRect b="0" l="0" r="0" t="0"/>
          <a:stretch/>
        </p:blipFill>
        <p:spPr>
          <a:xfrm>
            <a:off x="395536" y="161802"/>
            <a:ext cx="1089234" cy="310602"/>
          </a:xfrm>
          <a:prstGeom prst="rect">
            <a:avLst/>
          </a:prstGeom>
          <a:noFill/>
          <a:ln>
            <a:noFill/>
          </a:ln>
        </p:spPr>
      </p:pic>
      <p:sp>
        <p:nvSpPr>
          <p:cNvPr id="620" name="Google Shape;620;g1c265c6716e_0_305"/>
          <p:cNvSpPr/>
          <p:nvPr/>
        </p:nvSpPr>
        <p:spPr>
          <a:xfrm>
            <a:off x="0" y="260960"/>
            <a:ext cx="9144000" cy="230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Calibri"/>
                <a:ea typeface="Calibri"/>
                <a:cs typeface="Calibri"/>
                <a:sym typeface="Calibri"/>
              </a:rPr>
              <a:t>2021-1-IT02-KA220-ADU-000035139</a:t>
            </a:r>
            <a:endParaRPr b="0" i="0" sz="1200" u="none" cap="none" strike="noStrike">
              <a:solidFill>
                <a:schemeClr val="lt1"/>
              </a:solidFill>
              <a:latin typeface="Calibri"/>
              <a:ea typeface="Calibri"/>
              <a:cs typeface="Calibri"/>
              <a:sym typeface="Calibri"/>
            </a:endParaRPr>
          </a:p>
        </p:txBody>
      </p:sp>
      <p:pic>
        <p:nvPicPr>
          <p:cNvPr id="621" name="Google Shape;621;g1c265c6716e_0_305"/>
          <p:cNvPicPr preferRelativeResize="0"/>
          <p:nvPr/>
        </p:nvPicPr>
        <p:blipFill rotWithShape="1">
          <a:blip r:embed="rId4">
            <a:alphaModFix/>
          </a:blip>
          <a:srcRect b="0" l="0" r="0" t="0"/>
          <a:stretch/>
        </p:blipFill>
        <p:spPr>
          <a:xfrm>
            <a:off x="7656207" y="151819"/>
            <a:ext cx="1174044" cy="428821"/>
          </a:xfrm>
          <a:prstGeom prst="rect">
            <a:avLst/>
          </a:prstGeom>
          <a:noFill/>
          <a:ln>
            <a:noFill/>
          </a:ln>
        </p:spPr>
      </p:pic>
      <p:pic>
        <p:nvPicPr>
          <p:cNvPr id="622" name="Google Shape;622;g1c265c6716e_0_305"/>
          <p:cNvPicPr preferRelativeResize="0"/>
          <p:nvPr/>
        </p:nvPicPr>
        <p:blipFill rotWithShape="1">
          <a:blip r:embed="rId5">
            <a:alphaModFix/>
          </a:blip>
          <a:srcRect b="0" l="0" r="0" t="0"/>
          <a:stretch/>
        </p:blipFill>
        <p:spPr>
          <a:xfrm>
            <a:off x="8172400" y="4707455"/>
            <a:ext cx="350168" cy="350168"/>
          </a:xfrm>
          <a:prstGeom prst="rect">
            <a:avLst/>
          </a:prstGeom>
          <a:noFill/>
          <a:ln>
            <a:noFill/>
          </a:ln>
        </p:spPr>
      </p:pic>
      <p:sp>
        <p:nvSpPr>
          <p:cNvPr id="623" name="Google Shape;623;g1c265c6716e_0_305"/>
          <p:cNvSpPr txBox="1"/>
          <p:nvPr/>
        </p:nvSpPr>
        <p:spPr>
          <a:xfrm>
            <a:off x="532102" y="2000549"/>
            <a:ext cx="7704900" cy="4002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100"/>
              <a:buFont typeface="Arial"/>
              <a:buNone/>
            </a:pPr>
            <a:r>
              <a:t/>
            </a:r>
            <a:endParaRPr b="0" i="0" sz="2000" u="none" cap="none" strike="noStrike">
              <a:solidFill>
                <a:schemeClr val="dk1"/>
              </a:solidFill>
              <a:latin typeface="Calibri"/>
              <a:ea typeface="Calibri"/>
              <a:cs typeface="Calibri"/>
              <a:sym typeface="Calibri"/>
            </a:endParaRPr>
          </a:p>
        </p:txBody>
      </p:sp>
      <p:sp>
        <p:nvSpPr>
          <p:cNvPr id="624" name="Google Shape;624;g1c265c6716e_0_305"/>
          <p:cNvSpPr txBox="1"/>
          <p:nvPr/>
        </p:nvSpPr>
        <p:spPr>
          <a:xfrm>
            <a:off x="672475" y="2000550"/>
            <a:ext cx="2765100" cy="172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in many apps we can access by connecting them directly to our accounts - which is very convenient.</a:t>
            </a:r>
            <a:endParaRPr b="1" i="0" sz="1100" u="none" cap="none" strike="noStrike">
              <a:solidFill>
                <a:schemeClr val="dk1"/>
              </a:solidFill>
              <a:latin typeface="Arial"/>
              <a:ea typeface="Arial"/>
              <a:cs typeface="Arial"/>
              <a:sym typeface="Arial"/>
            </a:endParaRPr>
          </a:p>
        </p:txBody>
      </p:sp>
      <p:pic>
        <p:nvPicPr>
          <p:cNvPr id="625" name="Google Shape;625;g1c265c6716e_0_305"/>
          <p:cNvPicPr preferRelativeResize="0"/>
          <p:nvPr/>
        </p:nvPicPr>
        <p:blipFill rotWithShape="1">
          <a:blip r:embed="rId6">
            <a:alphaModFix/>
          </a:blip>
          <a:srcRect b="0" l="0" r="0" t="0"/>
          <a:stretch/>
        </p:blipFill>
        <p:spPr>
          <a:xfrm>
            <a:off x="3615175" y="1931224"/>
            <a:ext cx="5251667" cy="2001906"/>
          </a:xfrm>
          <a:prstGeom prst="rect">
            <a:avLst/>
          </a:prstGeom>
          <a:noFill/>
          <a:ln>
            <a:noFill/>
          </a:ln>
        </p:spPr>
      </p:pic>
      <p:pic>
        <p:nvPicPr>
          <p:cNvPr id="626" name="Google Shape;626;g1c265c6716e_0_305"/>
          <p:cNvPicPr preferRelativeResize="0"/>
          <p:nvPr/>
        </p:nvPicPr>
        <p:blipFill rotWithShape="1">
          <a:blip r:embed="rId7">
            <a:alphaModFix/>
          </a:blip>
          <a:srcRect b="0" l="0" r="0" t="0"/>
          <a:stretch/>
        </p:blipFill>
        <p:spPr>
          <a:xfrm>
            <a:off x="390412" y="201674"/>
            <a:ext cx="1099479" cy="230850"/>
          </a:xfrm>
          <a:prstGeom prst="rect">
            <a:avLst/>
          </a:prstGeom>
          <a:noFill/>
          <a:ln>
            <a:noFill/>
          </a:ln>
        </p:spPr>
      </p:pic>
    </p:spTree>
  </p:cSld>
  <p:clrMapOvr>
    <a:masterClrMapping/>
  </p:clrMapOvr>
  <p:transition>
    <p:push dir="r"/>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g1c265c6716e_0_321"/>
          <p:cNvSpPr/>
          <p:nvPr/>
        </p:nvSpPr>
        <p:spPr>
          <a:xfrm>
            <a:off x="0" y="771550"/>
            <a:ext cx="9144000" cy="576000"/>
          </a:xfrm>
          <a:prstGeom prst="roundRect">
            <a:avLst>
              <a:gd fmla="val 16667" name="adj"/>
            </a:avLst>
          </a:prstGeom>
          <a:solidFill>
            <a:srgbClr val="0EA5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3" name="Google Shape;633;g1c265c6716e_0_321"/>
          <p:cNvSpPr txBox="1"/>
          <p:nvPr>
            <p:ph type="ctrTitle"/>
          </p:nvPr>
        </p:nvSpPr>
        <p:spPr>
          <a:xfrm>
            <a:off x="412850" y="483525"/>
            <a:ext cx="7943400" cy="110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2400"/>
              <a:buFont typeface="Calibri"/>
              <a:buNone/>
            </a:pPr>
            <a:r>
              <a:rPr b="1" lang="en-US" sz="2400">
                <a:solidFill>
                  <a:schemeClr val="lt1"/>
                </a:solidFill>
              </a:rPr>
              <a:t>5.4      What are applications or apps?</a:t>
            </a:r>
            <a:endParaRPr sz="2400">
              <a:solidFill>
                <a:schemeClr val="lt1"/>
              </a:solidFill>
            </a:endParaRPr>
          </a:p>
        </p:txBody>
      </p:sp>
      <p:sp>
        <p:nvSpPr>
          <p:cNvPr id="634" name="Google Shape;634;g1c265c6716e_0_321"/>
          <p:cNvSpPr/>
          <p:nvPr/>
        </p:nvSpPr>
        <p:spPr>
          <a:xfrm>
            <a:off x="7812360" y="4744040"/>
            <a:ext cx="18003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pic>
        <p:nvPicPr>
          <p:cNvPr id="635" name="Google Shape;635;g1c265c6716e_0_321"/>
          <p:cNvPicPr preferRelativeResize="0"/>
          <p:nvPr/>
        </p:nvPicPr>
        <p:blipFill rotWithShape="1">
          <a:blip r:embed="rId3">
            <a:alphaModFix/>
          </a:blip>
          <a:srcRect b="0" l="0" r="0" t="0"/>
          <a:stretch/>
        </p:blipFill>
        <p:spPr>
          <a:xfrm>
            <a:off x="395536" y="161802"/>
            <a:ext cx="1089234" cy="310602"/>
          </a:xfrm>
          <a:prstGeom prst="rect">
            <a:avLst/>
          </a:prstGeom>
          <a:noFill/>
          <a:ln>
            <a:noFill/>
          </a:ln>
        </p:spPr>
      </p:pic>
      <p:sp>
        <p:nvSpPr>
          <p:cNvPr id="636" name="Google Shape;636;g1c265c6716e_0_321"/>
          <p:cNvSpPr/>
          <p:nvPr/>
        </p:nvSpPr>
        <p:spPr>
          <a:xfrm>
            <a:off x="0" y="260960"/>
            <a:ext cx="9144000" cy="230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Calibri"/>
                <a:ea typeface="Calibri"/>
                <a:cs typeface="Calibri"/>
                <a:sym typeface="Calibri"/>
              </a:rPr>
              <a:t>2021-1-IT02-KA220-ADU-000035139</a:t>
            </a:r>
            <a:endParaRPr b="0" i="0" sz="1200" u="none" cap="none" strike="noStrike">
              <a:solidFill>
                <a:schemeClr val="lt1"/>
              </a:solidFill>
              <a:latin typeface="Calibri"/>
              <a:ea typeface="Calibri"/>
              <a:cs typeface="Calibri"/>
              <a:sym typeface="Calibri"/>
            </a:endParaRPr>
          </a:p>
        </p:txBody>
      </p:sp>
      <p:pic>
        <p:nvPicPr>
          <p:cNvPr id="637" name="Google Shape;637;g1c265c6716e_0_321"/>
          <p:cNvPicPr preferRelativeResize="0"/>
          <p:nvPr/>
        </p:nvPicPr>
        <p:blipFill rotWithShape="1">
          <a:blip r:embed="rId4">
            <a:alphaModFix/>
          </a:blip>
          <a:srcRect b="0" l="0" r="0" t="0"/>
          <a:stretch/>
        </p:blipFill>
        <p:spPr>
          <a:xfrm>
            <a:off x="7656207" y="151819"/>
            <a:ext cx="1174044" cy="428821"/>
          </a:xfrm>
          <a:prstGeom prst="rect">
            <a:avLst/>
          </a:prstGeom>
          <a:noFill/>
          <a:ln>
            <a:noFill/>
          </a:ln>
        </p:spPr>
      </p:pic>
      <p:pic>
        <p:nvPicPr>
          <p:cNvPr id="638" name="Google Shape;638;g1c265c6716e_0_321"/>
          <p:cNvPicPr preferRelativeResize="0"/>
          <p:nvPr/>
        </p:nvPicPr>
        <p:blipFill rotWithShape="1">
          <a:blip r:embed="rId5">
            <a:alphaModFix/>
          </a:blip>
          <a:srcRect b="0" l="0" r="0" t="0"/>
          <a:stretch/>
        </p:blipFill>
        <p:spPr>
          <a:xfrm>
            <a:off x="8172400" y="4707455"/>
            <a:ext cx="350168" cy="350168"/>
          </a:xfrm>
          <a:prstGeom prst="rect">
            <a:avLst/>
          </a:prstGeom>
          <a:noFill/>
          <a:ln>
            <a:noFill/>
          </a:ln>
        </p:spPr>
      </p:pic>
      <p:sp>
        <p:nvSpPr>
          <p:cNvPr id="639" name="Google Shape;639;g1c265c6716e_0_321"/>
          <p:cNvSpPr txBox="1"/>
          <p:nvPr/>
        </p:nvSpPr>
        <p:spPr>
          <a:xfrm>
            <a:off x="532102" y="2000549"/>
            <a:ext cx="7704900" cy="4002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100"/>
              <a:buFont typeface="Arial"/>
              <a:buNone/>
            </a:pPr>
            <a:r>
              <a:t/>
            </a:r>
            <a:endParaRPr b="0" i="0" sz="2000" u="none" cap="none" strike="noStrike">
              <a:solidFill>
                <a:schemeClr val="dk1"/>
              </a:solidFill>
              <a:latin typeface="Calibri"/>
              <a:ea typeface="Calibri"/>
              <a:cs typeface="Calibri"/>
              <a:sym typeface="Calibri"/>
            </a:endParaRPr>
          </a:p>
        </p:txBody>
      </p:sp>
      <p:sp>
        <p:nvSpPr>
          <p:cNvPr id="640" name="Google Shape;640;g1c265c6716e_0_321"/>
          <p:cNvSpPr txBox="1"/>
          <p:nvPr/>
        </p:nvSpPr>
        <p:spPr>
          <a:xfrm>
            <a:off x="3235800" y="1669088"/>
            <a:ext cx="5430900" cy="3570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Apps are packets of information with which we interface to do a series of actions.</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Apps are developed and tested software found on a series of spaces called 'app stores'.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2000" u="none" cap="none" strike="noStrike">
                <a:solidFill>
                  <a:srgbClr val="000000"/>
                </a:solidFill>
                <a:latin typeface="Calibri"/>
                <a:ea typeface="Calibri"/>
                <a:cs typeface="Calibri"/>
                <a:sym typeface="Calibri"/>
              </a:rPr>
              <a:t>For Android users, the app store is called 'play store', for iOS/apple users, 'Apple store'.</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2000" u="none" cap="none" strike="noStrike">
                <a:solidFill>
                  <a:srgbClr val="000000"/>
                </a:solidFill>
                <a:latin typeface="Calibri"/>
                <a:ea typeface="Calibri"/>
                <a:cs typeface="Calibri"/>
                <a:sym typeface="Calibri"/>
              </a:rPr>
              <a:t>It is important to check the reviews before downloading an app. Try to avoid apps that have lots of bad reviews.</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pic>
        <p:nvPicPr>
          <p:cNvPr id="641" name="Google Shape;641;g1c265c6716e_0_321"/>
          <p:cNvPicPr preferRelativeResize="0"/>
          <p:nvPr/>
        </p:nvPicPr>
        <p:blipFill rotWithShape="1">
          <a:blip r:embed="rId6">
            <a:alphaModFix/>
          </a:blip>
          <a:srcRect b="0" l="0" r="0" t="0"/>
          <a:stretch/>
        </p:blipFill>
        <p:spPr>
          <a:xfrm>
            <a:off x="454950" y="1897624"/>
            <a:ext cx="2310249" cy="2437951"/>
          </a:xfrm>
          <a:prstGeom prst="rect">
            <a:avLst/>
          </a:prstGeom>
          <a:noFill/>
          <a:ln>
            <a:noFill/>
          </a:ln>
        </p:spPr>
      </p:pic>
      <p:pic>
        <p:nvPicPr>
          <p:cNvPr id="642" name="Google Shape;642;g1c265c6716e_0_321"/>
          <p:cNvPicPr preferRelativeResize="0"/>
          <p:nvPr/>
        </p:nvPicPr>
        <p:blipFill rotWithShape="1">
          <a:blip r:embed="rId7">
            <a:alphaModFix/>
          </a:blip>
          <a:srcRect b="0" l="0" r="0" t="0"/>
          <a:stretch/>
        </p:blipFill>
        <p:spPr>
          <a:xfrm>
            <a:off x="390412" y="201674"/>
            <a:ext cx="1099479" cy="230850"/>
          </a:xfrm>
          <a:prstGeom prst="rect">
            <a:avLst/>
          </a:prstGeom>
          <a:noFill/>
          <a:ln>
            <a:noFill/>
          </a:ln>
        </p:spPr>
      </p:pic>
    </p:spTree>
  </p:cSld>
  <p:clrMapOvr>
    <a:masterClrMapping/>
  </p:clrMapOvr>
  <p:transition>
    <p:push dir="r"/>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g1c265c6716e_0_342"/>
          <p:cNvSpPr/>
          <p:nvPr/>
        </p:nvSpPr>
        <p:spPr>
          <a:xfrm>
            <a:off x="0" y="771550"/>
            <a:ext cx="9144000" cy="576000"/>
          </a:xfrm>
          <a:prstGeom prst="roundRect">
            <a:avLst>
              <a:gd fmla="val 16667" name="adj"/>
            </a:avLst>
          </a:prstGeom>
          <a:solidFill>
            <a:srgbClr val="0EA5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9" name="Google Shape;649;g1c265c6716e_0_342"/>
          <p:cNvSpPr txBox="1"/>
          <p:nvPr>
            <p:ph type="ctrTitle"/>
          </p:nvPr>
        </p:nvSpPr>
        <p:spPr>
          <a:xfrm>
            <a:off x="412850" y="483525"/>
            <a:ext cx="7943400" cy="110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2400"/>
              <a:buFont typeface="Calibri"/>
              <a:buNone/>
            </a:pPr>
            <a:r>
              <a:rPr b="1" lang="en-US" sz="2400">
                <a:solidFill>
                  <a:schemeClr val="lt1"/>
                </a:solidFill>
              </a:rPr>
              <a:t>5.5      What are applications or apps?</a:t>
            </a:r>
            <a:endParaRPr sz="2400">
              <a:solidFill>
                <a:schemeClr val="lt1"/>
              </a:solidFill>
            </a:endParaRPr>
          </a:p>
        </p:txBody>
      </p:sp>
      <p:sp>
        <p:nvSpPr>
          <p:cNvPr id="650" name="Google Shape;650;g1c265c6716e_0_342"/>
          <p:cNvSpPr/>
          <p:nvPr/>
        </p:nvSpPr>
        <p:spPr>
          <a:xfrm>
            <a:off x="7812360" y="4744040"/>
            <a:ext cx="18003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pic>
        <p:nvPicPr>
          <p:cNvPr id="651" name="Google Shape;651;g1c265c6716e_0_342"/>
          <p:cNvPicPr preferRelativeResize="0"/>
          <p:nvPr/>
        </p:nvPicPr>
        <p:blipFill rotWithShape="1">
          <a:blip r:embed="rId3">
            <a:alphaModFix/>
          </a:blip>
          <a:srcRect b="0" l="0" r="0" t="0"/>
          <a:stretch/>
        </p:blipFill>
        <p:spPr>
          <a:xfrm>
            <a:off x="395536" y="161802"/>
            <a:ext cx="1089234" cy="310602"/>
          </a:xfrm>
          <a:prstGeom prst="rect">
            <a:avLst/>
          </a:prstGeom>
          <a:noFill/>
          <a:ln>
            <a:noFill/>
          </a:ln>
        </p:spPr>
      </p:pic>
      <p:sp>
        <p:nvSpPr>
          <p:cNvPr id="652" name="Google Shape;652;g1c265c6716e_0_342"/>
          <p:cNvSpPr/>
          <p:nvPr/>
        </p:nvSpPr>
        <p:spPr>
          <a:xfrm>
            <a:off x="0" y="260960"/>
            <a:ext cx="9144000" cy="230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Calibri"/>
                <a:ea typeface="Calibri"/>
                <a:cs typeface="Calibri"/>
                <a:sym typeface="Calibri"/>
              </a:rPr>
              <a:t>2021-1-IT02-KA220-ADU-000035139</a:t>
            </a:r>
            <a:endParaRPr b="0" i="0" sz="1200" u="none" cap="none" strike="noStrike">
              <a:solidFill>
                <a:schemeClr val="lt1"/>
              </a:solidFill>
              <a:latin typeface="Calibri"/>
              <a:ea typeface="Calibri"/>
              <a:cs typeface="Calibri"/>
              <a:sym typeface="Calibri"/>
            </a:endParaRPr>
          </a:p>
        </p:txBody>
      </p:sp>
      <p:pic>
        <p:nvPicPr>
          <p:cNvPr id="653" name="Google Shape;653;g1c265c6716e_0_342"/>
          <p:cNvPicPr preferRelativeResize="0"/>
          <p:nvPr/>
        </p:nvPicPr>
        <p:blipFill rotWithShape="1">
          <a:blip r:embed="rId4">
            <a:alphaModFix/>
          </a:blip>
          <a:srcRect b="0" l="0" r="0" t="0"/>
          <a:stretch/>
        </p:blipFill>
        <p:spPr>
          <a:xfrm>
            <a:off x="7656207" y="151819"/>
            <a:ext cx="1174044" cy="428821"/>
          </a:xfrm>
          <a:prstGeom prst="rect">
            <a:avLst/>
          </a:prstGeom>
          <a:noFill/>
          <a:ln>
            <a:noFill/>
          </a:ln>
        </p:spPr>
      </p:pic>
      <p:pic>
        <p:nvPicPr>
          <p:cNvPr id="654" name="Google Shape;654;g1c265c6716e_0_342"/>
          <p:cNvPicPr preferRelativeResize="0"/>
          <p:nvPr/>
        </p:nvPicPr>
        <p:blipFill rotWithShape="1">
          <a:blip r:embed="rId5">
            <a:alphaModFix/>
          </a:blip>
          <a:srcRect b="0" l="0" r="0" t="0"/>
          <a:stretch/>
        </p:blipFill>
        <p:spPr>
          <a:xfrm>
            <a:off x="8172400" y="4707455"/>
            <a:ext cx="350168" cy="350168"/>
          </a:xfrm>
          <a:prstGeom prst="rect">
            <a:avLst/>
          </a:prstGeom>
          <a:noFill/>
          <a:ln>
            <a:noFill/>
          </a:ln>
        </p:spPr>
      </p:pic>
      <p:sp>
        <p:nvSpPr>
          <p:cNvPr id="655" name="Google Shape;655;g1c265c6716e_0_342"/>
          <p:cNvSpPr txBox="1"/>
          <p:nvPr/>
        </p:nvSpPr>
        <p:spPr>
          <a:xfrm>
            <a:off x="532102" y="2000549"/>
            <a:ext cx="7704900" cy="4002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100"/>
              <a:buFont typeface="Arial"/>
              <a:buNone/>
            </a:pPr>
            <a:r>
              <a:t/>
            </a:r>
            <a:endParaRPr b="0" i="0" sz="2000" u="none" cap="none" strike="noStrike">
              <a:solidFill>
                <a:schemeClr val="dk1"/>
              </a:solidFill>
              <a:latin typeface="Calibri"/>
              <a:ea typeface="Calibri"/>
              <a:cs typeface="Calibri"/>
              <a:sym typeface="Calibri"/>
            </a:endParaRPr>
          </a:p>
        </p:txBody>
      </p:sp>
      <p:sp>
        <p:nvSpPr>
          <p:cNvPr id="656" name="Google Shape;656;g1c265c6716e_0_342"/>
          <p:cNvSpPr txBox="1"/>
          <p:nvPr/>
        </p:nvSpPr>
        <p:spPr>
          <a:xfrm>
            <a:off x="3042500" y="2571738"/>
            <a:ext cx="5430900" cy="172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Google's Android and Apple's iOS are operating systems used primarily in mobile technology, such as smartphones and tablets.</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pic>
        <p:nvPicPr>
          <p:cNvPr id="657" name="Google Shape;657;g1c265c6716e_0_342"/>
          <p:cNvPicPr preferRelativeResize="0"/>
          <p:nvPr/>
        </p:nvPicPr>
        <p:blipFill rotWithShape="1">
          <a:blip r:embed="rId6">
            <a:alphaModFix/>
          </a:blip>
          <a:srcRect b="0" l="0" r="0" t="0"/>
          <a:stretch/>
        </p:blipFill>
        <p:spPr>
          <a:xfrm>
            <a:off x="685475" y="3664875"/>
            <a:ext cx="1727725" cy="967525"/>
          </a:xfrm>
          <a:prstGeom prst="rect">
            <a:avLst/>
          </a:prstGeom>
          <a:noFill/>
          <a:ln>
            <a:noFill/>
          </a:ln>
        </p:spPr>
      </p:pic>
      <p:pic>
        <p:nvPicPr>
          <p:cNvPr id="658" name="Google Shape;658;g1c265c6716e_0_342"/>
          <p:cNvPicPr preferRelativeResize="0"/>
          <p:nvPr/>
        </p:nvPicPr>
        <p:blipFill rotWithShape="1">
          <a:blip r:embed="rId7">
            <a:alphaModFix/>
          </a:blip>
          <a:srcRect b="0" l="0" r="0" t="0"/>
          <a:stretch/>
        </p:blipFill>
        <p:spPr>
          <a:xfrm>
            <a:off x="1046599" y="1835853"/>
            <a:ext cx="1089250" cy="1184623"/>
          </a:xfrm>
          <a:prstGeom prst="rect">
            <a:avLst/>
          </a:prstGeom>
          <a:noFill/>
          <a:ln>
            <a:noFill/>
          </a:ln>
        </p:spPr>
      </p:pic>
      <p:pic>
        <p:nvPicPr>
          <p:cNvPr id="659" name="Google Shape;659;g1c265c6716e_0_342"/>
          <p:cNvPicPr preferRelativeResize="0"/>
          <p:nvPr/>
        </p:nvPicPr>
        <p:blipFill rotWithShape="1">
          <a:blip r:embed="rId8">
            <a:alphaModFix/>
          </a:blip>
          <a:srcRect b="0" l="0" r="0" t="0"/>
          <a:stretch/>
        </p:blipFill>
        <p:spPr>
          <a:xfrm>
            <a:off x="390412" y="201674"/>
            <a:ext cx="1099479" cy="230850"/>
          </a:xfrm>
          <a:prstGeom prst="rect">
            <a:avLst/>
          </a:prstGeom>
          <a:noFill/>
          <a:ln>
            <a:noFill/>
          </a:ln>
        </p:spPr>
      </p:pic>
    </p:spTree>
  </p:cSld>
  <p:clrMapOvr>
    <a:masterClrMapping/>
  </p:clrMapOvr>
  <p:transition>
    <p:push dir="r"/>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g1c265c6716e_0_227"/>
          <p:cNvSpPr/>
          <p:nvPr/>
        </p:nvSpPr>
        <p:spPr>
          <a:xfrm>
            <a:off x="0" y="771550"/>
            <a:ext cx="9144000" cy="576000"/>
          </a:xfrm>
          <a:prstGeom prst="roundRect">
            <a:avLst>
              <a:gd fmla="val 16667" name="adj"/>
            </a:avLst>
          </a:prstGeom>
          <a:solidFill>
            <a:srgbClr val="0EA5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66" name="Google Shape;666;g1c265c6716e_0_227"/>
          <p:cNvSpPr txBox="1"/>
          <p:nvPr>
            <p:ph type="ctrTitle"/>
          </p:nvPr>
        </p:nvSpPr>
        <p:spPr>
          <a:xfrm>
            <a:off x="412850" y="483525"/>
            <a:ext cx="7943400" cy="110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2400"/>
              <a:buFont typeface="Calibri"/>
              <a:buNone/>
            </a:pPr>
            <a:r>
              <a:rPr b="1" lang="en-US" sz="2400">
                <a:solidFill>
                  <a:schemeClr val="lt1"/>
                </a:solidFill>
              </a:rPr>
              <a:t>5.6      add a PIN to access your devices</a:t>
            </a:r>
            <a:endParaRPr sz="2400">
              <a:solidFill>
                <a:schemeClr val="lt1"/>
              </a:solidFill>
            </a:endParaRPr>
          </a:p>
        </p:txBody>
      </p:sp>
      <p:sp>
        <p:nvSpPr>
          <p:cNvPr id="667" name="Google Shape;667;g1c265c6716e_0_227"/>
          <p:cNvSpPr/>
          <p:nvPr/>
        </p:nvSpPr>
        <p:spPr>
          <a:xfrm>
            <a:off x="7812360" y="4744040"/>
            <a:ext cx="18003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pic>
        <p:nvPicPr>
          <p:cNvPr id="668" name="Google Shape;668;g1c265c6716e_0_227"/>
          <p:cNvPicPr preferRelativeResize="0"/>
          <p:nvPr/>
        </p:nvPicPr>
        <p:blipFill rotWithShape="1">
          <a:blip r:embed="rId3">
            <a:alphaModFix/>
          </a:blip>
          <a:srcRect b="0" l="0" r="0" t="0"/>
          <a:stretch/>
        </p:blipFill>
        <p:spPr>
          <a:xfrm>
            <a:off x="395536" y="161802"/>
            <a:ext cx="1089234" cy="310602"/>
          </a:xfrm>
          <a:prstGeom prst="rect">
            <a:avLst/>
          </a:prstGeom>
          <a:noFill/>
          <a:ln>
            <a:noFill/>
          </a:ln>
        </p:spPr>
      </p:pic>
      <p:sp>
        <p:nvSpPr>
          <p:cNvPr id="669" name="Google Shape;669;g1c265c6716e_0_227"/>
          <p:cNvSpPr/>
          <p:nvPr/>
        </p:nvSpPr>
        <p:spPr>
          <a:xfrm>
            <a:off x="0" y="260960"/>
            <a:ext cx="9144000" cy="230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Calibri"/>
                <a:ea typeface="Calibri"/>
                <a:cs typeface="Calibri"/>
                <a:sym typeface="Calibri"/>
              </a:rPr>
              <a:t>2021-1-IT02-KA220-ADU-000035139</a:t>
            </a:r>
            <a:endParaRPr b="0" i="0" sz="1200" u="none" cap="none" strike="noStrike">
              <a:solidFill>
                <a:schemeClr val="lt1"/>
              </a:solidFill>
              <a:latin typeface="Calibri"/>
              <a:ea typeface="Calibri"/>
              <a:cs typeface="Calibri"/>
              <a:sym typeface="Calibri"/>
            </a:endParaRPr>
          </a:p>
        </p:txBody>
      </p:sp>
      <p:pic>
        <p:nvPicPr>
          <p:cNvPr id="670" name="Google Shape;670;g1c265c6716e_0_227"/>
          <p:cNvPicPr preferRelativeResize="0"/>
          <p:nvPr/>
        </p:nvPicPr>
        <p:blipFill rotWithShape="1">
          <a:blip r:embed="rId4">
            <a:alphaModFix/>
          </a:blip>
          <a:srcRect b="0" l="0" r="0" t="0"/>
          <a:stretch/>
        </p:blipFill>
        <p:spPr>
          <a:xfrm>
            <a:off x="7656207" y="151819"/>
            <a:ext cx="1174044" cy="428821"/>
          </a:xfrm>
          <a:prstGeom prst="rect">
            <a:avLst/>
          </a:prstGeom>
          <a:noFill/>
          <a:ln>
            <a:noFill/>
          </a:ln>
        </p:spPr>
      </p:pic>
      <p:pic>
        <p:nvPicPr>
          <p:cNvPr id="671" name="Google Shape;671;g1c265c6716e_0_227"/>
          <p:cNvPicPr preferRelativeResize="0"/>
          <p:nvPr/>
        </p:nvPicPr>
        <p:blipFill rotWithShape="1">
          <a:blip r:embed="rId5">
            <a:alphaModFix/>
          </a:blip>
          <a:srcRect b="0" l="0" r="0" t="0"/>
          <a:stretch/>
        </p:blipFill>
        <p:spPr>
          <a:xfrm>
            <a:off x="8172400" y="4707455"/>
            <a:ext cx="350168" cy="350168"/>
          </a:xfrm>
          <a:prstGeom prst="rect">
            <a:avLst/>
          </a:prstGeom>
          <a:noFill/>
          <a:ln>
            <a:noFill/>
          </a:ln>
        </p:spPr>
      </p:pic>
      <p:sp>
        <p:nvSpPr>
          <p:cNvPr id="672" name="Google Shape;672;g1c265c6716e_0_227"/>
          <p:cNvSpPr txBox="1"/>
          <p:nvPr/>
        </p:nvSpPr>
        <p:spPr>
          <a:xfrm>
            <a:off x="532102" y="2000549"/>
            <a:ext cx="7704900" cy="4002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100"/>
              <a:buFont typeface="Arial"/>
              <a:buNone/>
            </a:pPr>
            <a:r>
              <a:t/>
            </a:r>
            <a:endParaRPr b="0" i="0" sz="2000" u="none" cap="none" strike="noStrike">
              <a:solidFill>
                <a:schemeClr val="dk1"/>
              </a:solidFill>
              <a:latin typeface="Calibri"/>
              <a:ea typeface="Calibri"/>
              <a:cs typeface="Calibri"/>
              <a:sym typeface="Calibri"/>
            </a:endParaRPr>
          </a:p>
        </p:txBody>
      </p:sp>
      <p:sp>
        <p:nvSpPr>
          <p:cNvPr id="673" name="Google Shape;673;g1c265c6716e_0_227"/>
          <p:cNvSpPr txBox="1"/>
          <p:nvPr/>
        </p:nvSpPr>
        <p:spPr>
          <a:xfrm>
            <a:off x="4378800" y="1850425"/>
            <a:ext cx="4007100" cy="326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it's always good to have a pin to restrict access to your phone.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2000" u="none" cap="none" strike="noStrike">
                <a:solidFill>
                  <a:srgbClr val="000000"/>
                </a:solidFill>
                <a:latin typeface="Calibri"/>
                <a:ea typeface="Calibri"/>
                <a:cs typeface="Calibri"/>
                <a:sym typeface="Calibri"/>
              </a:rPr>
              <a:t>Do not use 1234!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on the latest generation smartphones it is possible to add your fingerprint or face recognition</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pic>
        <p:nvPicPr>
          <p:cNvPr id="674" name="Google Shape;674;g1c265c6716e_0_227"/>
          <p:cNvPicPr preferRelativeResize="0"/>
          <p:nvPr/>
        </p:nvPicPr>
        <p:blipFill rotWithShape="1">
          <a:blip r:embed="rId6">
            <a:alphaModFix/>
          </a:blip>
          <a:srcRect b="0" l="0" r="0" t="0"/>
          <a:stretch/>
        </p:blipFill>
        <p:spPr>
          <a:xfrm>
            <a:off x="1429875" y="1850424"/>
            <a:ext cx="2134786" cy="2437951"/>
          </a:xfrm>
          <a:prstGeom prst="rect">
            <a:avLst/>
          </a:prstGeom>
          <a:noFill/>
          <a:ln>
            <a:noFill/>
          </a:ln>
        </p:spPr>
      </p:pic>
      <p:pic>
        <p:nvPicPr>
          <p:cNvPr id="675" name="Google Shape;675;g1c265c6716e_0_227"/>
          <p:cNvPicPr preferRelativeResize="0"/>
          <p:nvPr/>
        </p:nvPicPr>
        <p:blipFill rotWithShape="1">
          <a:blip r:embed="rId7">
            <a:alphaModFix/>
          </a:blip>
          <a:srcRect b="0" l="0" r="0" t="0"/>
          <a:stretch/>
        </p:blipFill>
        <p:spPr>
          <a:xfrm>
            <a:off x="390412" y="201674"/>
            <a:ext cx="1099479" cy="230850"/>
          </a:xfrm>
          <a:prstGeom prst="rect">
            <a:avLst/>
          </a:prstGeom>
          <a:noFill/>
          <a:ln>
            <a:noFill/>
          </a:ln>
        </p:spPr>
      </p:pic>
    </p:spTree>
  </p:cSld>
  <p:clrMapOvr>
    <a:masterClrMapping/>
  </p:clrMapOvr>
  <p:transition>
    <p:push dir="r"/>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g1c265c6716e_0_243"/>
          <p:cNvSpPr/>
          <p:nvPr/>
        </p:nvSpPr>
        <p:spPr>
          <a:xfrm>
            <a:off x="0" y="771550"/>
            <a:ext cx="9144000" cy="576000"/>
          </a:xfrm>
          <a:prstGeom prst="roundRect">
            <a:avLst>
              <a:gd fmla="val 16667" name="adj"/>
            </a:avLst>
          </a:prstGeom>
          <a:solidFill>
            <a:srgbClr val="0EA5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2" name="Google Shape;682;g1c265c6716e_0_243"/>
          <p:cNvSpPr txBox="1"/>
          <p:nvPr>
            <p:ph type="ctrTitle"/>
          </p:nvPr>
        </p:nvSpPr>
        <p:spPr>
          <a:xfrm>
            <a:off x="412850" y="483525"/>
            <a:ext cx="7943400" cy="110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2400"/>
              <a:buFont typeface="Calibri"/>
              <a:buNone/>
            </a:pPr>
            <a:r>
              <a:rPr b="1" lang="en-US" sz="2400">
                <a:solidFill>
                  <a:schemeClr val="lt1"/>
                </a:solidFill>
              </a:rPr>
              <a:t>5.7  Hotspot</a:t>
            </a:r>
            <a:endParaRPr sz="2400">
              <a:solidFill>
                <a:schemeClr val="lt1"/>
              </a:solidFill>
            </a:endParaRPr>
          </a:p>
        </p:txBody>
      </p:sp>
      <p:sp>
        <p:nvSpPr>
          <p:cNvPr id="683" name="Google Shape;683;g1c265c6716e_0_243"/>
          <p:cNvSpPr/>
          <p:nvPr/>
        </p:nvSpPr>
        <p:spPr>
          <a:xfrm>
            <a:off x="7812360" y="4744040"/>
            <a:ext cx="18003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pic>
        <p:nvPicPr>
          <p:cNvPr id="684" name="Google Shape;684;g1c265c6716e_0_243"/>
          <p:cNvPicPr preferRelativeResize="0"/>
          <p:nvPr/>
        </p:nvPicPr>
        <p:blipFill rotWithShape="1">
          <a:blip r:embed="rId3">
            <a:alphaModFix/>
          </a:blip>
          <a:srcRect b="0" l="0" r="0" t="0"/>
          <a:stretch/>
        </p:blipFill>
        <p:spPr>
          <a:xfrm>
            <a:off x="395536" y="161802"/>
            <a:ext cx="1089234" cy="310602"/>
          </a:xfrm>
          <a:prstGeom prst="rect">
            <a:avLst/>
          </a:prstGeom>
          <a:noFill/>
          <a:ln>
            <a:noFill/>
          </a:ln>
        </p:spPr>
      </p:pic>
      <p:sp>
        <p:nvSpPr>
          <p:cNvPr id="685" name="Google Shape;685;g1c265c6716e_0_243"/>
          <p:cNvSpPr/>
          <p:nvPr/>
        </p:nvSpPr>
        <p:spPr>
          <a:xfrm>
            <a:off x="0" y="260960"/>
            <a:ext cx="9144000" cy="230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Calibri"/>
                <a:ea typeface="Calibri"/>
                <a:cs typeface="Calibri"/>
                <a:sym typeface="Calibri"/>
              </a:rPr>
              <a:t>2021-1-IT02-KA220-ADU-000035139</a:t>
            </a:r>
            <a:endParaRPr b="0" i="0" sz="1200" u="none" cap="none" strike="noStrike">
              <a:solidFill>
                <a:schemeClr val="lt1"/>
              </a:solidFill>
              <a:latin typeface="Calibri"/>
              <a:ea typeface="Calibri"/>
              <a:cs typeface="Calibri"/>
              <a:sym typeface="Calibri"/>
            </a:endParaRPr>
          </a:p>
        </p:txBody>
      </p:sp>
      <p:pic>
        <p:nvPicPr>
          <p:cNvPr id="686" name="Google Shape;686;g1c265c6716e_0_243"/>
          <p:cNvPicPr preferRelativeResize="0"/>
          <p:nvPr/>
        </p:nvPicPr>
        <p:blipFill rotWithShape="1">
          <a:blip r:embed="rId4">
            <a:alphaModFix/>
          </a:blip>
          <a:srcRect b="0" l="0" r="0" t="0"/>
          <a:stretch/>
        </p:blipFill>
        <p:spPr>
          <a:xfrm>
            <a:off x="7656207" y="151819"/>
            <a:ext cx="1174044" cy="428821"/>
          </a:xfrm>
          <a:prstGeom prst="rect">
            <a:avLst/>
          </a:prstGeom>
          <a:noFill/>
          <a:ln>
            <a:noFill/>
          </a:ln>
        </p:spPr>
      </p:pic>
      <p:pic>
        <p:nvPicPr>
          <p:cNvPr id="687" name="Google Shape;687;g1c265c6716e_0_243"/>
          <p:cNvPicPr preferRelativeResize="0"/>
          <p:nvPr/>
        </p:nvPicPr>
        <p:blipFill rotWithShape="1">
          <a:blip r:embed="rId5">
            <a:alphaModFix/>
          </a:blip>
          <a:srcRect b="0" l="0" r="0" t="0"/>
          <a:stretch/>
        </p:blipFill>
        <p:spPr>
          <a:xfrm>
            <a:off x="8172400" y="4707455"/>
            <a:ext cx="350168" cy="350168"/>
          </a:xfrm>
          <a:prstGeom prst="rect">
            <a:avLst/>
          </a:prstGeom>
          <a:noFill/>
          <a:ln>
            <a:noFill/>
          </a:ln>
        </p:spPr>
      </p:pic>
      <p:sp>
        <p:nvSpPr>
          <p:cNvPr id="688" name="Google Shape;688;g1c265c6716e_0_243"/>
          <p:cNvSpPr txBox="1"/>
          <p:nvPr/>
        </p:nvSpPr>
        <p:spPr>
          <a:xfrm>
            <a:off x="532102" y="2000549"/>
            <a:ext cx="7704900" cy="4002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100"/>
              <a:buFont typeface="Arial"/>
              <a:buNone/>
            </a:pPr>
            <a:r>
              <a:t/>
            </a:r>
            <a:endParaRPr b="0" i="0" sz="2000" u="none" cap="none" strike="noStrike">
              <a:solidFill>
                <a:schemeClr val="dk1"/>
              </a:solidFill>
              <a:latin typeface="Calibri"/>
              <a:ea typeface="Calibri"/>
              <a:cs typeface="Calibri"/>
              <a:sym typeface="Calibri"/>
            </a:endParaRPr>
          </a:p>
        </p:txBody>
      </p:sp>
      <p:sp>
        <p:nvSpPr>
          <p:cNvPr id="689" name="Google Shape;689;g1c265c6716e_0_243"/>
          <p:cNvSpPr txBox="1"/>
          <p:nvPr/>
        </p:nvSpPr>
        <p:spPr>
          <a:xfrm>
            <a:off x="4378800" y="1850425"/>
            <a:ext cx="40071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no internet!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9"/>
                  </a:ext>
                </a:extLst>
              </a:rPr>
              <a:t>what can we do?</a:t>
            </a:r>
            <a:endParaRPr b="0" i="0" sz="2000" u="none" cap="none" strike="noStrike">
              <a:solidFill>
                <a:srgbClr val="000000"/>
              </a:solidFill>
              <a:latin typeface="Calibri"/>
              <a:ea typeface="Calibri"/>
              <a:cs typeface="Calibri"/>
              <a:sym typeface="Calibri"/>
            </a:endParaRPr>
          </a:p>
        </p:txBody>
      </p:sp>
      <p:pic>
        <p:nvPicPr>
          <p:cNvPr id="690" name="Google Shape;690;g1c265c6716e_0_243"/>
          <p:cNvPicPr preferRelativeResize="0"/>
          <p:nvPr/>
        </p:nvPicPr>
        <p:blipFill rotWithShape="1">
          <a:blip r:embed="rId6">
            <a:alphaModFix/>
          </a:blip>
          <a:srcRect b="0" l="0" r="0" t="0"/>
          <a:stretch/>
        </p:blipFill>
        <p:spPr>
          <a:xfrm>
            <a:off x="1068500" y="1850424"/>
            <a:ext cx="2956098" cy="2437951"/>
          </a:xfrm>
          <a:prstGeom prst="rect">
            <a:avLst/>
          </a:prstGeom>
          <a:noFill/>
          <a:ln>
            <a:noFill/>
          </a:ln>
        </p:spPr>
      </p:pic>
      <p:pic>
        <p:nvPicPr>
          <p:cNvPr id="691" name="Google Shape;691;g1c265c6716e_0_243"/>
          <p:cNvPicPr preferRelativeResize="0"/>
          <p:nvPr/>
        </p:nvPicPr>
        <p:blipFill rotWithShape="1">
          <a:blip r:embed="rId7">
            <a:alphaModFix/>
          </a:blip>
          <a:srcRect b="0" l="0" r="0" t="0"/>
          <a:stretch/>
        </p:blipFill>
        <p:spPr>
          <a:xfrm>
            <a:off x="390412" y="201674"/>
            <a:ext cx="1099479" cy="230850"/>
          </a:xfrm>
          <a:prstGeom prst="rect">
            <a:avLst/>
          </a:prstGeom>
          <a:noFill/>
          <a:ln>
            <a:noFill/>
          </a:ln>
        </p:spPr>
      </p:pic>
    </p:spTree>
  </p:cSld>
  <p:clrMapOvr>
    <a:masterClrMapping/>
  </p:clrMapOvr>
  <p:transition>
    <p:push dir="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1b421fe326f_0_9"/>
          <p:cNvSpPr/>
          <p:nvPr/>
        </p:nvSpPr>
        <p:spPr>
          <a:xfrm>
            <a:off x="0" y="771550"/>
            <a:ext cx="9144000" cy="576000"/>
          </a:xfrm>
          <a:prstGeom prst="roundRect">
            <a:avLst>
              <a:gd fmla="val 16667" name="adj"/>
            </a:avLst>
          </a:prstGeom>
          <a:solidFill>
            <a:srgbClr val="0EA5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 name="Google Shape;136;g1b421fe326f_0_9"/>
          <p:cNvSpPr txBox="1"/>
          <p:nvPr>
            <p:ph type="ctrTitle"/>
          </p:nvPr>
        </p:nvSpPr>
        <p:spPr>
          <a:xfrm>
            <a:off x="412850" y="483525"/>
            <a:ext cx="7943400" cy="110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2400"/>
              <a:buFont typeface="Calibri"/>
              <a:buNone/>
            </a:pPr>
            <a:r>
              <a:rPr b="1" lang="en-US" sz="2400">
                <a:solidFill>
                  <a:schemeClr val="lt1"/>
                </a:solidFill>
              </a:rPr>
              <a:t>1.2      Introducing e-government</a:t>
            </a:r>
            <a:endParaRPr sz="2400">
              <a:solidFill>
                <a:schemeClr val="lt1"/>
              </a:solidFill>
            </a:endParaRPr>
          </a:p>
        </p:txBody>
      </p:sp>
      <p:sp>
        <p:nvSpPr>
          <p:cNvPr id="137" name="Google Shape;137;g1b421fe326f_0_9"/>
          <p:cNvSpPr/>
          <p:nvPr/>
        </p:nvSpPr>
        <p:spPr>
          <a:xfrm>
            <a:off x="7812360" y="4744040"/>
            <a:ext cx="18003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pic>
        <p:nvPicPr>
          <p:cNvPr id="138" name="Google Shape;138;g1b421fe326f_0_9"/>
          <p:cNvPicPr preferRelativeResize="0"/>
          <p:nvPr/>
        </p:nvPicPr>
        <p:blipFill rotWithShape="1">
          <a:blip r:embed="rId3">
            <a:alphaModFix/>
          </a:blip>
          <a:srcRect b="0" l="0" r="0" t="0"/>
          <a:stretch/>
        </p:blipFill>
        <p:spPr>
          <a:xfrm>
            <a:off x="395536" y="161802"/>
            <a:ext cx="1089234" cy="310602"/>
          </a:xfrm>
          <a:prstGeom prst="rect">
            <a:avLst/>
          </a:prstGeom>
          <a:noFill/>
          <a:ln>
            <a:noFill/>
          </a:ln>
        </p:spPr>
      </p:pic>
      <p:sp>
        <p:nvSpPr>
          <p:cNvPr id="139" name="Google Shape;139;g1b421fe326f_0_9"/>
          <p:cNvSpPr/>
          <p:nvPr/>
        </p:nvSpPr>
        <p:spPr>
          <a:xfrm>
            <a:off x="0" y="260960"/>
            <a:ext cx="9144000" cy="230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Calibri"/>
                <a:ea typeface="Calibri"/>
                <a:cs typeface="Calibri"/>
                <a:sym typeface="Calibri"/>
              </a:rPr>
              <a:t>2021-1-IT02-KA220-ADU-000035139</a:t>
            </a:r>
            <a:endParaRPr b="0" i="0" sz="1200" u="none" cap="none" strike="noStrike">
              <a:solidFill>
                <a:schemeClr val="lt1"/>
              </a:solidFill>
              <a:latin typeface="Calibri"/>
              <a:ea typeface="Calibri"/>
              <a:cs typeface="Calibri"/>
              <a:sym typeface="Calibri"/>
            </a:endParaRPr>
          </a:p>
        </p:txBody>
      </p:sp>
      <p:pic>
        <p:nvPicPr>
          <p:cNvPr id="140" name="Google Shape;140;g1b421fe326f_0_9"/>
          <p:cNvPicPr preferRelativeResize="0"/>
          <p:nvPr/>
        </p:nvPicPr>
        <p:blipFill rotWithShape="1">
          <a:blip r:embed="rId4">
            <a:alphaModFix/>
          </a:blip>
          <a:srcRect b="0" l="0" r="0" t="0"/>
          <a:stretch/>
        </p:blipFill>
        <p:spPr>
          <a:xfrm>
            <a:off x="7656207" y="151819"/>
            <a:ext cx="1174044" cy="428821"/>
          </a:xfrm>
          <a:prstGeom prst="rect">
            <a:avLst/>
          </a:prstGeom>
          <a:noFill/>
          <a:ln>
            <a:noFill/>
          </a:ln>
        </p:spPr>
      </p:pic>
      <p:pic>
        <p:nvPicPr>
          <p:cNvPr id="141" name="Google Shape;141;g1b421fe326f_0_9"/>
          <p:cNvPicPr preferRelativeResize="0"/>
          <p:nvPr/>
        </p:nvPicPr>
        <p:blipFill rotWithShape="1">
          <a:blip r:embed="rId5">
            <a:alphaModFix/>
          </a:blip>
          <a:srcRect b="0" l="0" r="0" t="0"/>
          <a:stretch/>
        </p:blipFill>
        <p:spPr>
          <a:xfrm>
            <a:off x="8172400" y="4707455"/>
            <a:ext cx="350168" cy="350168"/>
          </a:xfrm>
          <a:prstGeom prst="rect">
            <a:avLst/>
          </a:prstGeom>
          <a:noFill/>
          <a:ln>
            <a:noFill/>
          </a:ln>
        </p:spPr>
      </p:pic>
      <p:sp>
        <p:nvSpPr>
          <p:cNvPr id="142" name="Google Shape;142;g1b421fe326f_0_9"/>
          <p:cNvSpPr txBox="1"/>
          <p:nvPr/>
        </p:nvSpPr>
        <p:spPr>
          <a:xfrm>
            <a:off x="539551" y="1419625"/>
            <a:ext cx="7004700" cy="4308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chemeClr val="dk1"/>
              </a:buClr>
              <a:buSzPts val="1100"/>
              <a:buFont typeface="Arial"/>
              <a:buNone/>
            </a:pPr>
            <a:r>
              <a:rPr b="1" i="0" lang="en-US" sz="2200" u="none" cap="none" strike="noStrike">
                <a:solidFill>
                  <a:schemeClr val="dk1"/>
                </a:solidFill>
                <a:latin typeface="Calibri"/>
                <a:ea typeface="Calibri"/>
                <a:cs typeface="Calibri"/>
                <a:sym typeface="Calibri"/>
              </a:rPr>
              <a:t>How can we describe e-government? </a:t>
            </a:r>
            <a:endParaRPr b="1" i="0" sz="2200" u="none" cap="none" strike="noStrike">
              <a:solidFill>
                <a:srgbClr val="000000"/>
              </a:solidFill>
              <a:latin typeface="Calibri"/>
              <a:ea typeface="Calibri"/>
              <a:cs typeface="Calibri"/>
              <a:sym typeface="Calibri"/>
            </a:endParaRPr>
          </a:p>
        </p:txBody>
      </p:sp>
      <p:sp>
        <p:nvSpPr>
          <p:cNvPr id="143" name="Google Shape;143;g1b421fe326f_0_9"/>
          <p:cNvSpPr txBox="1"/>
          <p:nvPr/>
        </p:nvSpPr>
        <p:spPr>
          <a:xfrm>
            <a:off x="532102" y="1923174"/>
            <a:ext cx="7704900" cy="11082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100"/>
              <a:buFont typeface="Arial"/>
              <a:buNone/>
            </a:pPr>
            <a:r>
              <a:rPr b="0" i="0" lang="en-US" sz="2000" u="none" cap="none" strike="noStrike">
                <a:solidFill>
                  <a:schemeClr val="dk1"/>
                </a:solidFill>
                <a:latin typeface="Calibri"/>
                <a:ea typeface="Calibri"/>
                <a:cs typeface="Calibri"/>
                <a:sym typeface="Calibri"/>
              </a:rPr>
              <a:t>Efficient, effective, transparent, functional, accessible, quality and interoperable are the terms that come to mind in describing e-government.</a:t>
            </a:r>
            <a:endParaRPr b="0" i="0" sz="2000" u="none" cap="none" strike="noStrike">
              <a:solidFill>
                <a:schemeClr val="dk1"/>
              </a:solidFill>
              <a:latin typeface="Calibri"/>
              <a:ea typeface="Calibri"/>
              <a:cs typeface="Calibri"/>
              <a:sym typeface="Calibri"/>
            </a:endParaRPr>
          </a:p>
        </p:txBody>
      </p:sp>
      <p:sp>
        <p:nvSpPr>
          <p:cNvPr id="144" name="Google Shape;144;g1b421fe326f_0_9"/>
          <p:cNvSpPr txBox="1"/>
          <p:nvPr/>
        </p:nvSpPr>
        <p:spPr>
          <a:xfrm>
            <a:off x="539551" y="3368525"/>
            <a:ext cx="7004700" cy="4308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100"/>
              <a:buFont typeface="Arial"/>
              <a:buNone/>
            </a:pPr>
            <a:r>
              <a:rPr b="1" i="0" lang="en-US" sz="2200" u="none" cap="none" strike="noStrike">
                <a:solidFill>
                  <a:schemeClr val="dk1"/>
                </a:solidFill>
                <a:latin typeface="Calibri"/>
                <a:ea typeface="Calibri"/>
                <a:cs typeface="Calibri"/>
                <a:sym typeface="Calibri"/>
              </a:rPr>
              <a:t>Why does e-government have so many positive aspects?</a:t>
            </a:r>
            <a:endParaRPr b="1" i="0" sz="2200" u="none" cap="none" strike="noStrike">
              <a:solidFill>
                <a:srgbClr val="000000"/>
              </a:solidFill>
              <a:latin typeface="Calibri"/>
              <a:ea typeface="Calibri"/>
              <a:cs typeface="Calibri"/>
              <a:sym typeface="Calibri"/>
            </a:endParaRPr>
          </a:p>
        </p:txBody>
      </p:sp>
      <p:sp>
        <p:nvSpPr>
          <p:cNvPr id="145" name="Google Shape;145;g1b421fe326f_0_9"/>
          <p:cNvSpPr txBox="1"/>
          <p:nvPr/>
        </p:nvSpPr>
        <p:spPr>
          <a:xfrm>
            <a:off x="532102" y="3777837"/>
            <a:ext cx="7704900" cy="7542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100"/>
              <a:buFont typeface="Arial"/>
              <a:buNone/>
            </a:pPr>
            <a:r>
              <a:rPr b="0" i="0" lang="en-US" sz="2000" u="none" cap="none" strike="noStrike">
                <a:solidFill>
                  <a:schemeClr val="dk1"/>
                </a:solidFill>
                <a:latin typeface="Calibri"/>
                <a:ea typeface="Calibri"/>
                <a:cs typeface="Calibri"/>
                <a:sym typeface="Calibri"/>
              </a:rPr>
              <a:t>E-government tools are implemented with a </a:t>
            </a:r>
            <a:r>
              <a:rPr b="1" i="0" lang="en-US" sz="2000" u="none" cap="none" strike="noStrike">
                <a:solidFill>
                  <a:schemeClr val="dk1"/>
                </a:solidFill>
                <a:latin typeface="Calibri"/>
                <a:ea typeface="Calibri"/>
                <a:cs typeface="Calibri"/>
                <a:sym typeface="Calibri"/>
              </a:rPr>
              <a:t>user-centred approach </a:t>
            </a:r>
            <a:r>
              <a:rPr b="0" i="0" lang="en-US" sz="2000" u="none" cap="none" strike="noStrike">
                <a:solidFill>
                  <a:schemeClr val="dk1"/>
                </a:solidFill>
                <a:latin typeface="Calibri"/>
                <a:ea typeface="Calibri"/>
                <a:cs typeface="Calibri"/>
                <a:sym typeface="Calibri"/>
              </a:rPr>
              <a:t>so each citizen is the main beneficiary and user of the services</a:t>
            </a:r>
            <a:endParaRPr b="0" i="0" sz="2000" u="none" cap="none" strike="noStrike">
              <a:solidFill>
                <a:schemeClr val="dk1"/>
              </a:solidFill>
              <a:latin typeface="Calibri"/>
              <a:ea typeface="Calibri"/>
              <a:cs typeface="Calibri"/>
              <a:sym typeface="Calibri"/>
            </a:endParaRPr>
          </a:p>
        </p:txBody>
      </p:sp>
      <p:pic>
        <p:nvPicPr>
          <p:cNvPr id="146" name="Google Shape;146;g1b421fe326f_0_9"/>
          <p:cNvPicPr preferRelativeResize="0"/>
          <p:nvPr/>
        </p:nvPicPr>
        <p:blipFill rotWithShape="1">
          <a:blip r:embed="rId6">
            <a:alphaModFix/>
          </a:blip>
          <a:srcRect b="0" l="0" r="0" t="0"/>
          <a:stretch/>
        </p:blipFill>
        <p:spPr>
          <a:xfrm>
            <a:off x="390412" y="201674"/>
            <a:ext cx="1099479" cy="230850"/>
          </a:xfrm>
          <a:prstGeom prst="rect">
            <a:avLst/>
          </a:prstGeom>
          <a:noFill/>
          <a:ln>
            <a:noFill/>
          </a:ln>
        </p:spPr>
      </p:pic>
    </p:spTree>
  </p:cSld>
  <p:clrMapOvr>
    <a:masterClrMapping/>
  </p:clrMapOvr>
  <p:transition>
    <p:push dir="r"/>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g1c265c6716e_0_259"/>
          <p:cNvSpPr/>
          <p:nvPr/>
        </p:nvSpPr>
        <p:spPr>
          <a:xfrm>
            <a:off x="0" y="771550"/>
            <a:ext cx="9144000" cy="576000"/>
          </a:xfrm>
          <a:prstGeom prst="roundRect">
            <a:avLst>
              <a:gd fmla="val 16667" name="adj"/>
            </a:avLst>
          </a:prstGeom>
          <a:solidFill>
            <a:srgbClr val="0EA5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8" name="Google Shape;698;g1c265c6716e_0_259"/>
          <p:cNvSpPr txBox="1"/>
          <p:nvPr>
            <p:ph type="ctrTitle"/>
          </p:nvPr>
        </p:nvSpPr>
        <p:spPr>
          <a:xfrm>
            <a:off x="412850" y="483525"/>
            <a:ext cx="7943400" cy="110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2400"/>
              <a:buFont typeface="Calibri"/>
              <a:buNone/>
            </a:pPr>
            <a:r>
              <a:rPr b="1" lang="en-US" sz="2400">
                <a:solidFill>
                  <a:schemeClr val="lt1"/>
                </a:solidFill>
              </a:rPr>
              <a:t>5.8  NFC</a:t>
            </a:r>
            <a:endParaRPr sz="2400">
              <a:solidFill>
                <a:schemeClr val="lt1"/>
              </a:solidFill>
            </a:endParaRPr>
          </a:p>
        </p:txBody>
      </p:sp>
      <p:sp>
        <p:nvSpPr>
          <p:cNvPr id="699" name="Google Shape;699;g1c265c6716e_0_259"/>
          <p:cNvSpPr/>
          <p:nvPr/>
        </p:nvSpPr>
        <p:spPr>
          <a:xfrm>
            <a:off x="7812360" y="4744040"/>
            <a:ext cx="18003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pic>
        <p:nvPicPr>
          <p:cNvPr id="700" name="Google Shape;700;g1c265c6716e_0_259"/>
          <p:cNvPicPr preferRelativeResize="0"/>
          <p:nvPr/>
        </p:nvPicPr>
        <p:blipFill rotWithShape="1">
          <a:blip r:embed="rId3">
            <a:alphaModFix/>
          </a:blip>
          <a:srcRect b="0" l="0" r="0" t="0"/>
          <a:stretch/>
        </p:blipFill>
        <p:spPr>
          <a:xfrm>
            <a:off x="395536" y="161802"/>
            <a:ext cx="1089234" cy="310602"/>
          </a:xfrm>
          <a:prstGeom prst="rect">
            <a:avLst/>
          </a:prstGeom>
          <a:noFill/>
          <a:ln>
            <a:noFill/>
          </a:ln>
        </p:spPr>
      </p:pic>
      <p:sp>
        <p:nvSpPr>
          <p:cNvPr id="701" name="Google Shape;701;g1c265c6716e_0_259"/>
          <p:cNvSpPr/>
          <p:nvPr/>
        </p:nvSpPr>
        <p:spPr>
          <a:xfrm>
            <a:off x="0" y="260960"/>
            <a:ext cx="9144000" cy="230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Calibri"/>
                <a:ea typeface="Calibri"/>
                <a:cs typeface="Calibri"/>
                <a:sym typeface="Calibri"/>
              </a:rPr>
              <a:t>2021-1-IT02-KA220-ADU-000035139</a:t>
            </a:r>
            <a:endParaRPr b="0" i="0" sz="1200" u="none" cap="none" strike="noStrike">
              <a:solidFill>
                <a:schemeClr val="lt1"/>
              </a:solidFill>
              <a:latin typeface="Calibri"/>
              <a:ea typeface="Calibri"/>
              <a:cs typeface="Calibri"/>
              <a:sym typeface="Calibri"/>
            </a:endParaRPr>
          </a:p>
        </p:txBody>
      </p:sp>
      <p:pic>
        <p:nvPicPr>
          <p:cNvPr id="702" name="Google Shape;702;g1c265c6716e_0_259"/>
          <p:cNvPicPr preferRelativeResize="0"/>
          <p:nvPr/>
        </p:nvPicPr>
        <p:blipFill rotWithShape="1">
          <a:blip r:embed="rId4">
            <a:alphaModFix/>
          </a:blip>
          <a:srcRect b="0" l="0" r="0" t="0"/>
          <a:stretch/>
        </p:blipFill>
        <p:spPr>
          <a:xfrm>
            <a:off x="7656207" y="151819"/>
            <a:ext cx="1174044" cy="428821"/>
          </a:xfrm>
          <a:prstGeom prst="rect">
            <a:avLst/>
          </a:prstGeom>
          <a:noFill/>
          <a:ln>
            <a:noFill/>
          </a:ln>
        </p:spPr>
      </p:pic>
      <p:pic>
        <p:nvPicPr>
          <p:cNvPr id="703" name="Google Shape;703;g1c265c6716e_0_259"/>
          <p:cNvPicPr preferRelativeResize="0"/>
          <p:nvPr/>
        </p:nvPicPr>
        <p:blipFill rotWithShape="1">
          <a:blip r:embed="rId5">
            <a:alphaModFix/>
          </a:blip>
          <a:srcRect b="0" l="0" r="0" t="0"/>
          <a:stretch/>
        </p:blipFill>
        <p:spPr>
          <a:xfrm>
            <a:off x="8172400" y="4707455"/>
            <a:ext cx="350168" cy="350168"/>
          </a:xfrm>
          <a:prstGeom prst="rect">
            <a:avLst/>
          </a:prstGeom>
          <a:noFill/>
          <a:ln>
            <a:noFill/>
          </a:ln>
        </p:spPr>
      </p:pic>
      <p:sp>
        <p:nvSpPr>
          <p:cNvPr id="704" name="Google Shape;704;g1c265c6716e_0_259"/>
          <p:cNvSpPr txBox="1"/>
          <p:nvPr/>
        </p:nvSpPr>
        <p:spPr>
          <a:xfrm>
            <a:off x="532102" y="2000549"/>
            <a:ext cx="7704900" cy="4002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100"/>
              <a:buFont typeface="Arial"/>
              <a:buNone/>
            </a:pPr>
            <a:r>
              <a:t/>
            </a:r>
            <a:endParaRPr b="0" i="0" sz="2000" u="none" cap="none" strike="noStrike">
              <a:solidFill>
                <a:schemeClr val="dk1"/>
              </a:solidFill>
              <a:latin typeface="Calibri"/>
              <a:ea typeface="Calibri"/>
              <a:cs typeface="Calibri"/>
              <a:sym typeface="Calibri"/>
            </a:endParaRPr>
          </a:p>
        </p:txBody>
      </p:sp>
      <p:sp>
        <p:nvSpPr>
          <p:cNvPr id="705" name="Google Shape;705;g1c265c6716e_0_259"/>
          <p:cNvSpPr txBox="1"/>
          <p:nvPr/>
        </p:nvSpPr>
        <p:spPr>
          <a:xfrm>
            <a:off x="4378800" y="1850425"/>
            <a:ext cx="4007100" cy="2955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NFC allows to exchange data between two devices at close distance. Is the technology that underpins contactless payments.</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I</a:t>
            </a:r>
            <a:r>
              <a:rPr b="0" i="0" lang="en-US" sz="20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10"/>
                  </a:ext>
                </a:extLst>
              </a:rPr>
              <a:t>t is so widespread that it is no longer necessary to have credit/debit cards with you, but only the phone</a:t>
            </a:r>
            <a:endParaRPr b="0" i="0" sz="2000" u="none" cap="none" strike="noStrike">
              <a:solidFill>
                <a:srgbClr val="000000"/>
              </a:solidFill>
              <a:latin typeface="Calibri"/>
              <a:ea typeface="Calibri"/>
              <a:cs typeface="Calibri"/>
              <a:sym typeface="Calibri"/>
            </a:endParaRPr>
          </a:p>
        </p:txBody>
      </p:sp>
      <p:pic>
        <p:nvPicPr>
          <p:cNvPr id="706" name="Google Shape;706;g1c265c6716e_0_259"/>
          <p:cNvPicPr preferRelativeResize="0"/>
          <p:nvPr/>
        </p:nvPicPr>
        <p:blipFill rotWithShape="1">
          <a:blip r:embed="rId6">
            <a:alphaModFix/>
          </a:blip>
          <a:srcRect b="0" l="0" r="0" t="0"/>
          <a:stretch/>
        </p:blipFill>
        <p:spPr>
          <a:xfrm>
            <a:off x="1211350" y="2000549"/>
            <a:ext cx="2639300" cy="2437951"/>
          </a:xfrm>
          <a:prstGeom prst="rect">
            <a:avLst/>
          </a:prstGeom>
          <a:noFill/>
          <a:ln>
            <a:noFill/>
          </a:ln>
        </p:spPr>
      </p:pic>
      <p:pic>
        <p:nvPicPr>
          <p:cNvPr id="707" name="Google Shape;707;g1c265c6716e_0_259"/>
          <p:cNvPicPr preferRelativeResize="0"/>
          <p:nvPr/>
        </p:nvPicPr>
        <p:blipFill rotWithShape="1">
          <a:blip r:embed="rId7">
            <a:alphaModFix/>
          </a:blip>
          <a:srcRect b="0" l="0" r="0" t="0"/>
          <a:stretch/>
        </p:blipFill>
        <p:spPr>
          <a:xfrm>
            <a:off x="390412" y="201674"/>
            <a:ext cx="1099479" cy="230850"/>
          </a:xfrm>
          <a:prstGeom prst="rect">
            <a:avLst/>
          </a:prstGeom>
          <a:noFill/>
          <a:ln>
            <a:noFill/>
          </a:ln>
        </p:spPr>
      </p:pic>
    </p:spTree>
  </p:cSld>
  <p:clrMapOvr>
    <a:masterClrMapping/>
  </p:clrMapOvr>
  <p:transition>
    <p:push dir="r"/>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g1c265c6716e_0_274"/>
          <p:cNvSpPr/>
          <p:nvPr/>
        </p:nvSpPr>
        <p:spPr>
          <a:xfrm>
            <a:off x="0" y="771550"/>
            <a:ext cx="9144000" cy="576000"/>
          </a:xfrm>
          <a:prstGeom prst="roundRect">
            <a:avLst>
              <a:gd fmla="val 16667" name="adj"/>
            </a:avLst>
          </a:prstGeom>
          <a:solidFill>
            <a:srgbClr val="0EA5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4" name="Google Shape;714;g1c265c6716e_0_274"/>
          <p:cNvSpPr txBox="1"/>
          <p:nvPr>
            <p:ph type="ctrTitle"/>
          </p:nvPr>
        </p:nvSpPr>
        <p:spPr>
          <a:xfrm>
            <a:off x="412850" y="483525"/>
            <a:ext cx="7943400" cy="110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2400"/>
              <a:buFont typeface="Calibri"/>
              <a:buNone/>
            </a:pPr>
            <a:r>
              <a:rPr b="1" lang="en-US" sz="2400">
                <a:solidFill>
                  <a:schemeClr val="lt1"/>
                </a:solidFill>
              </a:rPr>
              <a:t>5.9  A QR code?</a:t>
            </a:r>
            <a:endParaRPr sz="2400">
              <a:solidFill>
                <a:schemeClr val="lt1"/>
              </a:solidFill>
            </a:endParaRPr>
          </a:p>
        </p:txBody>
      </p:sp>
      <p:sp>
        <p:nvSpPr>
          <p:cNvPr id="715" name="Google Shape;715;g1c265c6716e_0_274"/>
          <p:cNvSpPr/>
          <p:nvPr/>
        </p:nvSpPr>
        <p:spPr>
          <a:xfrm>
            <a:off x="7812360" y="4744040"/>
            <a:ext cx="18003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pic>
        <p:nvPicPr>
          <p:cNvPr id="716" name="Google Shape;716;g1c265c6716e_0_274"/>
          <p:cNvPicPr preferRelativeResize="0"/>
          <p:nvPr/>
        </p:nvPicPr>
        <p:blipFill rotWithShape="1">
          <a:blip r:embed="rId3">
            <a:alphaModFix/>
          </a:blip>
          <a:srcRect b="0" l="0" r="0" t="0"/>
          <a:stretch/>
        </p:blipFill>
        <p:spPr>
          <a:xfrm>
            <a:off x="395536" y="161802"/>
            <a:ext cx="1089234" cy="310602"/>
          </a:xfrm>
          <a:prstGeom prst="rect">
            <a:avLst/>
          </a:prstGeom>
          <a:noFill/>
          <a:ln>
            <a:noFill/>
          </a:ln>
        </p:spPr>
      </p:pic>
      <p:sp>
        <p:nvSpPr>
          <p:cNvPr id="717" name="Google Shape;717;g1c265c6716e_0_274"/>
          <p:cNvSpPr/>
          <p:nvPr/>
        </p:nvSpPr>
        <p:spPr>
          <a:xfrm>
            <a:off x="0" y="260960"/>
            <a:ext cx="9144000" cy="230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Calibri"/>
                <a:ea typeface="Calibri"/>
                <a:cs typeface="Calibri"/>
                <a:sym typeface="Calibri"/>
              </a:rPr>
              <a:t>2021-1-IT02-KA220-ADU-000035139</a:t>
            </a:r>
            <a:endParaRPr b="0" i="0" sz="1200" u="none" cap="none" strike="noStrike">
              <a:solidFill>
                <a:schemeClr val="lt1"/>
              </a:solidFill>
              <a:latin typeface="Calibri"/>
              <a:ea typeface="Calibri"/>
              <a:cs typeface="Calibri"/>
              <a:sym typeface="Calibri"/>
            </a:endParaRPr>
          </a:p>
        </p:txBody>
      </p:sp>
      <p:pic>
        <p:nvPicPr>
          <p:cNvPr id="718" name="Google Shape;718;g1c265c6716e_0_274"/>
          <p:cNvPicPr preferRelativeResize="0"/>
          <p:nvPr/>
        </p:nvPicPr>
        <p:blipFill rotWithShape="1">
          <a:blip r:embed="rId4">
            <a:alphaModFix/>
          </a:blip>
          <a:srcRect b="0" l="0" r="0" t="0"/>
          <a:stretch/>
        </p:blipFill>
        <p:spPr>
          <a:xfrm>
            <a:off x="7656207" y="151819"/>
            <a:ext cx="1174044" cy="428821"/>
          </a:xfrm>
          <a:prstGeom prst="rect">
            <a:avLst/>
          </a:prstGeom>
          <a:noFill/>
          <a:ln>
            <a:noFill/>
          </a:ln>
        </p:spPr>
      </p:pic>
      <p:pic>
        <p:nvPicPr>
          <p:cNvPr id="719" name="Google Shape;719;g1c265c6716e_0_274"/>
          <p:cNvPicPr preferRelativeResize="0"/>
          <p:nvPr/>
        </p:nvPicPr>
        <p:blipFill rotWithShape="1">
          <a:blip r:embed="rId5">
            <a:alphaModFix/>
          </a:blip>
          <a:srcRect b="0" l="0" r="0" t="0"/>
          <a:stretch/>
        </p:blipFill>
        <p:spPr>
          <a:xfrm>
            <a:off x="8172400" y="4707455"/>
            <a:ext cx="350168" cy="350168"/>
          </a:xfrm>
          <a:prstGeom prst="rect">
            <a:avLst/>
          </a:prstGeom>
          <a:noFill/>
          <a:ln>
            <a:noFill/>
          </a:ln>
        </p:spPr>
      </p:pic>
      <p:sp>
        <p:nvSpPr>
          <p:cNvPr id="720" name="Google Shape;720;g1c265c6716e_0_274"/>
          <p:cNvSpPr txBox="1"/>
          <p:nvPr/>
        </p:nvSpPr>
        <p:spPr>
          <a:xfrm>
            <a:off x="532102" y="2000549"/>
            <a:ext cx="7704900" cy="4002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100"/>
              <a:buFont typeface="Arial"/>
              <a:buNone/>
            </a:pPr>
            <a:r>
              <a:t/>
            </a:r>
            <a:endParaRPr b="0" i="0" sz="2000" u="none" cap="none" strike="noStrike">
              <a:solidFill>
                <a:schemeClr val="dk1"/>
              </a:solidFill>
              <a:latin typeface="Calibri"/>
              <a:ea typeface="Calibri"/>
              <a:cs typeface="Calibri"/>
              <a:sym typeface="Calibri"/>
            </a:endParaRPr>
          </a:p>
        </p:txBody>
      </p:sp>
      <p:sp>
        <p:nvSpPr>
          <p:cNvPr id="721" name="Google Shape;721;g1c265c6716e_0_274"/>
          <p:cNvSpPr txBox="1"/>
          <p:nvPr/>
        </p:nvSpPr>
        <p:spPr>
          <a:xfrm>
            <a:off x="4027475" y="1850425"/>
            <a:ext cx="4663500" cy="3232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US" sz="1800" u="none" cap="none" strike="noStrike">
                <a:solidFill>
                  <a:schemeClr val="dk1"/>
                </a:solidFill>
                <a:latin typeface="Calibri"/>
                <a:ea typeface="Calibri"/>
                <a:cs typeface="Calibri"/>
                <a:sym typeface="Calibri"/>
              </a:rPr>
              <a:t>QR code </a:t>
            </a:r>
            <a:r>
              <a:rPr b="0" i="0" lang="en-US" sz="1800" u="none" cap="none" strike="noStrike">
                <a:solidFill>
                  <a:schemeClr val="dk1"/>
                </a:solidFill>
                <a:latin typeface="Calibri"/>
                <a:ea typeface="Calibri"/>
                <a:cs typeface="Calibri"/>
                <a:sym typeface="Calibri"/>
              </a:rPr>
              <a:t>looks similar to barcodes but have a square shape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1800" u="none" cap="none" strike="noStrike">
                <a:solidFill>
                  <a:srgbClr val="000000"/>
                </a:solidFill>
                <a:latin typeface="Calibri"/>
                <a:ea typeface="Calibri"/>
                <a:cs typeface="Calibri"/>
                <a:sym typeface="Calibri"/>
              </a:rPr>
              <a:t>M</a:t>
            </a:r>
            <a:r>
              <a:rPr b="0" i="0" lang="en-US" sz="18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11"/>
                  </a:ext>
                </a:extLst>
              </a:rPr>
              <a:t>ost</a:t>
            </a:r>
            <a:r>
              <a:rPr b="0" i="0" lang="en-US" sz="1800" u="none" cap="none" strike="noStrike">
                <a:solidFill>
                  <a:srgbClr val="000000"/>
                </a:solidFill>
                <a:latin typeface="Calibri"/>
                <a:ea typeface="Calibri"/>
                <a:cs typeface="Calibri"/>
                <a:sym typeface="Calibri"/>
              </a:rPr>
              <a:t> of the latest generation phones have QR recognition via their own camera app.</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Otherwise, you can download an app to scan any QR.</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1800" u="none" cap="none" strike="noStrike">
                <a:solidFill>
                  <a:srgbClr val="000000"/>
                </a:solidFill>
                <a:latin typeface="Calibri"/>
                <a:ea typeface="Calibri"/>
                <a:cs typeface="Calibri"/>
                <a:sym typeface="Calibri"/>
              </a:rPr>
              <a:t>Could you scan this QR?</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722" name="Google Shape;722;g1c265c6716e_0_274"/>
          <p:cNvPicPr preferRelativeResize="0"/>
          <p:nvPr/>
        </p:nvPicPr>
        <p:blipFill rotWithShape="1">
          <a:blip r:embed="rId6">
            <a:alphaModFix/>
          </a:blip>
          <a:srcRect b="0" l="0" r="0" t="0"/>
          <a:stretch/>
        </p:blipFill>
        <p:spPr>
          <a:xfrm>
            <a:off x="1320600" y="1966924"/>
            <a:ext cx="2374490" cy="2437951"/>
          </a:xfrm>
          <a:prstGeom prst="rect">
            <a:avLst/>
          </a:prstGeom>
          <a:noFill/>
          <a:ln>
            <a:noFill/>
          </a:ln>
        </p:spPr>
      </p:pic>
      <p:pic>
        <p:nvPicPr>
          <p:cNvPr id="723" name="Google Shape;723;g1c265c6716e_0_274"/>
          <p:cNvPicPr preferRelativeResize="0"/>
          <p:nvPr/>
        </p:nvPicPr>
        <p:blipFill rotWithShape="1">
          <a:blip r:embed="rId7">
            <a:alphaModFix/>
          </a:blip>
          <a:srcRect b="0" l="0" r="0" t="0"/>
          <a:stretch/>
        </p:blipFill>
        <p:spPr>
          <a:xfrm>
            <a:off x="390412" y="201674"/>
            <a:ext cx="1099479" cy="230850"/>
          </a:xfrm>
          <a:prstGeom prst="rect">
            <a:avLst/>
          </a:prstGeom>
          <a:noFill/>
          <a:ln>
            <a:noFill/>
          </a:ln>
        </p:spPr>
      </p:pic>
    </p:spTree>
  </p:cSld>
  <p:clrMapOvr>
    <a:masterClrMapping/>
  </p:clrMapOvr>
  <p:transition>
    <p:push dir="r"/>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g1c265c6716e_0_290"/>
          <p:cNvSpPr/>
          <p:nvPr/>
        </p:nvSpPr>
        <p:spPr>
          <a:xfrm>
            <a:off x="0" y="771550"/>
            <a:ext cx="9144000" cy="576000"/>
          </a:xfrm>
          <a:prstGeom prst="roundRect">
            <a:avLst>
              <a:gd fmla="val 16667" name="adj"/>
            </a:avLst>
          </a:prstGeom>
          <a:solidFill>
            <a:srgbClr val="0EA5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0" name="Google Shape;730;g1c265c6716e_0_290"/>
          <p:cNvSpPr txBox="1"/>
          <p:nvPr>
            <p:ph type="ctrTitle"/>
          </p:nvPr>
        </p:nvSpPr>
        <p:spPr>
          <a:xfrm>
            <a:off x="412850" y="483525"/>
            <a:ext cx="7943400" cy="110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2400"/>
              <a:buFont typeface="Calibri"/>
              <a:buNone/>
            </a:pPr>
            <a:r>
              <a:rPr b="1" lang="en-US" sz="2400">
                <a:solidFill>
                  <a:schemeClr val="lt1"/>
                </a:solidFill>
              </a:rPr>
              <a:t>5.10  Other useful functions on our smartphone</a:t>
            </a:r>
            <a:endParaRPr sz="2400">
              <a:solidFill>
                <a:schemeClr val="lt1"/>
              </a:solidFill>
            </a:endParaRPr>
          </a:p>
        </p:txBody>
      </p:sp>
      <p:sp>
        <p:nvSpPr>
          <p:cNvPr id="731" name="Google Shape;731;g1c265c6716e_0_290"/>
          <p:cNvSpPr/>
          <p:nvPr/>
        </p:nvSpPr>
        <p:spPr>
          <a:xfrm>
            <a:off x="7812360" y="4744040"/>
            <a:ext cx="18003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10</a:t>
            </a:r>
            <a:endParaRPr b="0" i="0" sz="1400" u="none" cap="none" strike="noStrike">
              <a:solidFill>
                <a:srgbClr val="000000"/>
              </a:solidFill>
              <a:latin typeface="Arial"/>
              <a:ea typeface="Arial"/>
              <a:cs typeface="Arial"/>
              <a:sym typeface="Arial"/>
            </a:endParaRPr>
          </a:p>
        </p:txBody>
      </p:sp>
      <p:pic>
        <p:nvPicPr>
          <p:cNvPr id="732" name="Google Shape;732;g1c265c6716e_0_290"/>
          <p:cNvPicPr preferRelativeResize="0"/>
          <p:nvPr/>
        </p:nvPicPr>
        <p:blipFill rotWithShape="1">
          <a:blip r:embed="rId3">
            <a:alphaModFix/>
          </a:blip>
          <a:srcRect b="0" l="0" r="0" t="0"/>
          <a:stretch/>
        </p:blipFill>
        <p:spPr>
          <a:xfrm>
            <a:off x="395536" y="161802"/>
            <a:ext cx="1089234" cy="310602"/>
          </a:xfrm>
          <a:prstGeom prst="rect">
            <a:avLst/>
          </a:prstGeom>
          <a:noFill/>
          <a:ln>
            <a:noFill/>
          </a:ln>
        </p:spPr>
      </p:pic>
      <p:sp>
        <p:nvSpPr>
          <p:cNvPr id="733" name="Google Shape;733;g1c265c6716e_0_290"/>
          <p:cNvSpPr/>
          <p:nvPr/>
        </p:nvSpPr>
        <p:spPr>
          <a:xfrm>
            <a:off x="0" y="260960"/>
            <a:ext cx="9144000" cy="230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Calibri"/>
                <a:ea typeface="Calibri"/>
                <a:cs typeface="Calibri"/>
                <a:sym typeface="Calibri"/>
              </a:rPr>
              <a:t>2021-1-IT02-KA220-ADU-000035139</a:t>
            </a:r>
            <a:endParaRPr b="0" i="0" sz="1200" u="none" cap="none" strike="noStrike">
              <a:solidFill>
                <a:schemeClr val="lt1"/>
              </a:solidFill>
              <a:latin typeface="Calibri"/>
              <a:ea typeface="Calibri"/>
              <a:cs typeface="Calibri"/>
              <a:sym typeface="Calibri"/>
            </a:endParaRPr>
          </a:p>
        </p:txBody>
      </p:sp>
      <p:pic>
        <p:nvPicPr>
          <p:cNvPr id="734" name="Google Shape;734;g1c265c6716e_0_290"/>
          <p:cNvPicPr preferRelativeResize="0"/>
          <p:nvPr/>
        </p:nvPicPr>
        <p:blipFill rotWithShape="1">
          <a:blip r:embed="rId4">
            <a:alphaModFix/>
          </a:blip>
          <a:srcRect b="0" l="0" r="0" t="0"/>
          <a:stretch/>
        </p:blipFill>
        <p:spPr>
          <a:xfrm>
            <a:off x="7656207" y="151819"/>
            <a:ext cx="1174044" cy="428821"/>
          </a:xfrm>
          <a:prstGeom prst="rect">
            <a:avLst/>
          </a:prstGeom>
          <a:noFill/>
          <a:ln>
            <a:noFill/>
          </a:ln>
        </p:spPr>
      </p:pic>
      <p:pic>
        <p:nvPicPr>
          <p:cNvPr id="735" name="Google Shape;735;g1c265c6716e_0_290"/>
          <p:cNvPicPr preferRelativeResize="0"/>
          <p:nvPr/>
        </p:nvPicPr>
        <p:blipFill rotWithShape="1">
          <a:blip r:embed="rId5">
            <a:alphaModFix/>
          </a:blip>
          <a:srcRect b="0" l="0" r="0" t="0"/>
          <a:stretch/>
        </p:blipFill>
        <p:spPr>
          <a:xfrm>
            <a:off x="8172400" y="4707455"/>
            <a:ext cx="350168" cy="350168"/>
          </a:xfrm>
          <a:prstGeom prst="rect">
            <a:avLst/>
          </a:prstGeom>
          <a:noFill/>
          <a:ln>
            <a:noFill/>
          </a:ln>
        </p:spPr>
      </p:pic>
      <p:sp>
        <p:nvSpPr>
          <p:cNvPr id="736" name="Google Shape;736;g1c265c6716e_0_290"/>
          <p:cNvSpPr txBox="1"/>
          <p:nvPr/>
        </p:nvSpPr>
        <p:spPr>
          <a:xfrm>
            <a:off x="532102" y="2000549"/>
            <a:ext cx="7704900" cy="4002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100"/>
              <a:buFont typeface="Arial"/>
              <a:buNone/>
            </a:pPr>
            <a:r>
              <a:t/>
            </a:r>
            <a:endParaRPr b="0" i="0" sz="2000" u="none" cap="none" strike="noStrike">
              <a:solidFill>
                <a:schemeClr val="dk1"/>
              </a:solidFill>
              <a:latin typeface="Calibri"/>
              <a:ea typeface="Calibri"/>
              <a:cs typeface="Calibri"/>
              <a:sym typeface="Calibri"/>
            </a:endParaRPr>
          </a:p>
        </p:txBody>
      </p:sp>
      <p:sp>
        <p:nvSpPr>
          <p:cNvPr id="737" name="Google Shape;737;g1c265c6716e_0_290"/>
          <p:cNvSpPr txBox="1"/>
          <p:nvPr/>
        </p:nvSpPr>
        <p:spPr>
          <a:xfrm>
            <a:off x="4378800" y="1850425"/>
            <a:ext cx="4007100" cy="2404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US" sz="1800" u="none" cap="none" strike="noStrike">
                <a:solidFill>
                  <a:schemeClr val="dk1"/>
                </a:solidFill>
                <a:latin typeface="Calibri"/>
                <a:ea typeface="Calibri"/>
                <a:cs typeface="Calibri"/>
                <a:sym typeface="Calibri"/>
              </a:rPr>
              <a:t>what other features do you know?</a:t>
            </a:r>
            <a:endParaRPr b="0" i="0" sz="1800" u="none" cap="none" strike="noStrike">
              <a:solidFill>
                <a:schemeClr val="dk1"/>
              </a:solidFill>
              <a:latin typeface="Calibri"/>
              <a:ea typeface="Calibri"/>
              <a:cs typeface="Calibri"/>
              <a:sym typeface="Calibri"/>
            </a:endParaRPr>
          </a:p>
          <a:p>
            <a:pPr indent="-342900" lvl="0" marL="457200" marR="0" rtl="0" algn="l">
              <a:lnSpc>
                <a:spcPct val="115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bluetooth</a:t>
            </a:r>
            <a:endParaRPr b="0" i="0" sz="1800" u="none" cap="none" strike="noStrike">
              <a:solidFill>
                <a:schemeClr val="dk1"/>
              </a:solidFill>
              <a:latin typeface="Calibri"/>
              <a:ea typeface="Calibri"/>
              <a:cs typeface="Calibri"/>
              <a:sym typeface="Calibri"/>
            </a:endParaRPr>
          </a:p>
          <a:p>
            <a:pPr indent="-342900" lvl="0" marL="457200" marR="0" rtl="0" algn="l">
              <a:lnSpc>
                <a:spcPct val="115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flight mode</a:t>
            </a:r>
            <a:endParaRPr b="0" i="0" sz="1800" u="none" cap="none" strike="noStrike">
              <a:solidFill>
                <a:schemeClr val="dk1"/>
              </a:solidFill>
              <a:latin typeface="Calibri"/>
              <a:ea typeface="Calibri"/>
              <a:cs typeface="Calibri"/>
              <a:sym typeface="Calibri"/>
            </a:endParaRPr>
          </a:p>
          <a:p>
            <a:pPr indent="-342900" lvl="0" marL="457200" marR="0" rtl="0" algn="l">
              <a:lnSpc>
                <a:spcPct val="115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wallet</a:t>
            </a:r>
            <a:endParaRPr b="0" i="0" sz="1800" u="none" cap="none" strike="noStrike">
              <a:solidFill>
                <a:schemeClr val="dk1"/>
              </a:solidFill>
              <a:latin typeface="Calibri"/>
              <a:ea typeface="Calibri"/>
              <a:cs typeface="Calibri"/>
              <a:sym typeface="Calibri"/>
            </a:endParaRPr>
          </a:p>
          <a:p>
            <a:pPr indent="-342900" lvl="0" marL="457200" marR="0" rtl="0" algn="l">
              <a:lnSpc>
                <a:spcPct val="115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geolocation</a:t>
            </a:r>
            <a:endParaRPr b="0" i="0" sz="1800" u="none" cap="none" strike="noStrike">
              <a:solidFill>
                <a:schemeClr val="dk1"/>
              </a:solidFill>
              <a:latin typeface="Calibri"/>
              <a:ea typeface="Calibri"/>
              <a:cs typeface="Calibri"/>
              <a:sym typeface="Calibri"/>
            </a:endParaRPr>
          </a:p>
          <a:p>
            <a:pPr indent="-342900" lvl="0" marL="457200" marR="0" rtl="0" algn="l">
              <a:lnSpc>
                <a:spcPct val="115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battery optimization</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pic>
        <p:nvPicPr>
          <p:cNvPr id="738" name="Google Shape;738;g1c265c6716e_0_290"/>
          <p:cNvPicPr preferRelativeResize="0"/>
          <p:nvPr/>
        </p:nvPicPr>
        <p:blipFill rotWithShape="1">
          <a:blip r:embed="rId6">
            <a:alphaModFix/>
          </a:blip>
          <a:srcRect b="0" l="0" r="0" t="0"/>
          <a:stretch/>
        </p:blipFill>
        <p:spPr>
          <a:xfrm>
            <a:off x="794929" y="1850421"/>
            <a:ext cx="2016916" cy="2955300"/>
          </a:xfrm>
          <a:prstGeom prst="rect">
            <a:avLst/>
          </a:prstGeom>
          <a:noFill/>
          <a:ln>
            <a:noFill/>
          </a:ln>
        </p:spPr>
      </p:pic>
      <p:pic>
        <p:nvPicPr>
          <p:cNvPr id="739" name="Google Shape;739;g1c265c6716e_0_290"/>
          <p:cNvPicPr preferRelativeResize="0"/>
          <p:nvPr/>
        </p:nvPicPr>
        <p:blipFill rotWithShape="1">
          <a:blip r:embed="rId7">
            <a:alphaModFix/>
          </a:blip>
          <a:srcRect b="0" l="0" r="0" t="0"/>
          <a:stretch/>
        </p:blipFill>
        <p:spPr>
          <a:xfrm>
            <a:off x="390412" y="201674"/>
            <a:ext cx="1099479" cy="230850"/>
          </a:xfrm>
          <a:prstGeom prst="rect">
            <a:avLst/>
          </a:prstGeom>
          <a:noFill/>
          <a:ln>
            <a:noFill/>
          </a:ln>
        </p:spPr>
      </p:pic>
    </p:spTree>
  </p:cSld>
  <p:clrMapOvr>
    <a:masterClrMapping/>
  </p:clrMapOvr>
  <p:transition>
    <p:push dir="r"/>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g1c265c6716e_0_359"/>
          <p:cNvSpPr/>
          <p:nvPr/>
        </p:nvSpPr>
        <p:spPr>
          <a:xfrm>
            <a:off x="0" y="771550"/>
            <a:ext cx="9144000" cy="576000"/>
          </a:xfrm>
          <a:prstGeom prst="roundRect">
            <a:avLst>
              <a:gd fmla="val 16667" name="adj"/>
            </a:avLst>
          </a:prstGeom>
          <a:solidFill>
            <a:srgbClr val="0EA5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6" name="Google Shape;746;g1c265c6716e_0_359"/>
          <p:cNvSpPr txBox="1"/>
          <p:nvPr>
            <p:ph type="ctrTitle"/>
          </p:nvPr>
        </p:nvSpPr>
        <p:spPr>
          <a:xfrm>
            <a:off x="412850" y="483525"/>
            <a:ext cx="7943400" cy="110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2400"/>
              <a:buFont typeface="Calibri"/>
              <a:buNone/>
            </a:pPr>
            <a:r>
              <a:rPr b="1" lang="en-US" sz="2400">
                <a:solidFill>
                  <a:schemeClr val="lt1"/>
                </a:solidFill>
              </a:rPr>
              <a:t>5.11  Cloud backup</a:t>
            </a:r>
            <a:endParaRPr sz="2400">
              <a:solidFill>
                <a:schemeClr val="lt1"/>
              </a:solidFill>
            </a:endParaRPr>
          </a:p>
        </p:txBody>
      </p:sp>
      <p:sp>
        <p:nvSpPr>
          <p:cNvPr id="747" name="Google Shape;747;g1c265c6716e_0_359"/>
          <p:cNvSpPr/>
          <p:nvPr/>
        </p:nvSpPr>
        <p:spPr>
          <a:xfrm>
            <a:off x="7812360" y="4744040"/>
            <a:ext cx="18003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11</a:t>
            </a:r>
            <a:endParaRPr b="0" i="0" sz="1400" u="none" cap="none" strike="noStrike">
              <a:solidFill>
                <a:srgbClr val="000000"/>
              </a:solidFill>
              <a:latin typeface="Arial"/>
              <a:ea typeface="Arial"/>
              <a:cs typeface="Arial"/>
              <a:sym typeface="Arial"/>
            </a:endParaRPr>
          </a:p>
        </p:txBody>
      </p:sp>
      <p:pic>
        <p:nvPicPr>
          <p:cNvPr id="748" name="Google Shape;748;g1c265c6716e_0_359"/>
          <p:cNvPicPr preferRelativeResize="0"/>
          <p:nvPr/>
        </p:nvPicPr>
        <p:blipFill rotWithShape="1">
          <a:blip r:embed="rId3">
            <a:alphaModFix/>
          </a:blip>
          <a:srcRect b="0" l="0" r="0" t="0"/>
          <a:stretch/>
        </p:blipFill>
        <p:spPr>
          <a:xfrm>
            <a:off x="395536" y="161802"/>
            <a:ext cx="1089234" cy="310602"/>
          </a:xfrm>
          <a:prstGeom prst="rect">
            <a:avLst/>
          </a:prstGeom>
          <a:noFill/>
          <a:ln>
            <a:noFill/>
          </a:ln>
        </p:spPr>
      </p:pic>
      <p:sp>
        <p:nvSpPr>
          <p:cNvPr id="749" name="Google Shape;749;g1c265c6716e_0_359"/>
          <p:cNvSpPr/>
          <p:nvPr/>
        </p:nvSpPr>
        <p:spPr>
          <a:xfrm>
            <a:off x="0" y="260960"/>
            <a:ext cx="9144000" cy="230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Calibri"/>
                <a:ea typeface="Calibri"/>
                <a:cs typeface="Calibri"/>
                <a:sym typeface="Calibri"/>
              </a:rPr>
              <a:t>2021-1-IT02-KA220-ADU-000035139</a:t>
            </a:r>
            <a:endParaRPr b="0" i="0" sz="1200" u="none" cap="none" strike="noStrike">
              <a:solidFill>
                <a:schemeClr val="lt1"/>
              </a:solidFill>
              <a:latin typeface="Calibri"/>
              <a:ea typeface="Calibri"/>
              <a:cs typeface="Calibri"/>
              <a:sym typeface="Calibri"/>
            </a:endParaRPr>
          </a:p>
        </p:txBody>
      </p:sp>
      <p:pic>
        <p:nvPicPr>
          <p:cNvPr id="750" name="Google Shape;750;g1c265c6716e_0_359"/>
          <p:cNvPicPr preferRelativeResize="0"/>
          <p:nvPr/>
        </p:nvPicPr>
        <p:blipFill rotWithShape="1">
          <a:blip r:embed="rId4">
            <a:alphaModFix/>
          </a:blip>
          <a:srcRect b="0" l="0" r="0" t="0"/>
          <a:stretch/>
        </p:blipFill>
        <p:spPr>
          <a:xfrm>
            <a:off x="7656207" y="151819"/>
            <a:ext cx="1174044" cy="428821"/>
          </a:xfrm>
          <a:prstGeom prst="rect">
            <a:avLst/>
          </a:prstGeom>
          <a:noFill/>
          <a:ln>
            <a:noFill/>
          </a:ln>
        </p:spPr>
      </p:pic>
      <p:pic>
        <p:nvPicPr>
          <p:cNvPr id="751" name="Google Shape;751;g1c265c6716e_0_359"/>
          <p:cNvPicPr preferRelativeResize="0"/>
          <p:nvPr/>
        </p:nvPicPr>
        <p:blipFill rotWithShape="1">
          <a:blip r:embed="rId5">
            <a:alphaModFix/>
          </a:blip>
          <a:srcRect b="0" l="0" r="0" t="0"/>
          <a:stretch/>
        </p:blipFill>
        <p:spPr>
          <a:xfrm>
            <a:off x="8172400" y="4707455"/>
            <a:ext cx="350168" cy="350168"/>
          </a:xfrm>
          <a:prstGeom prst="rect">
            <a:avLst/>
          </a:prstGeom>
          <a:noFill/>
          <a:ln>
            <a:noFill/>
          </a:ln>
        </p:spPr>
      </p:pic>
      <p:sp>
        <p:nvSpPr>
          <p:cNvPr id="752" name="Google Shape;752;g1c265c6716e_0_359"/>
          <p:cNvSpPr txBox="1"/>
          <p:nvPr/>
        </p:nvSpPr>
        <p:spPr>
          <a:xfrm>
            <a:off x="532102" y="2000549"/>
            <a:ext cx="7704900" cy="4002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100"/>
              <a:buFont typeface="Arial"/>
              <a:buNone/>
            </a:pPr>
            <a:r>
              <a:t/>
            </a:r>
            <a:endParaRPr b="0" i="0" sz="2000" u="none" cap="none" strike="noStrike">
              <a:solidFill>
                <a:schemeClr val="dk1"/>
              </a:solidFill>
              <a:latin typeface="Calibri"/>
              <a:ea typeface="Calibri"/>
              <a:cs typeface="Calibri"/>
              <a:sym typeface="Calibri"/>
            </a:endParaRPr>
          </a:p>
        </p:txBody>
      </p:sp>
      <p:sp>
        <p:nvSpPr>
          <p:cNvPr id="753" name="Google Shape;753;g1c265c6716e_0_359"/>
          <p:cNvSpPr txBox="1"/>
          <p:nvPr/>
        </p:nvSpPr>
        <p:spPr>
          <a:xfrm>
            <a:off x="3710750" y="1549850"/>
            <a:ext cx="4645500" cy="2955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US" sz="1800" u="none" cap="none" strike="noStrike">
                <a:solidFill>
                  <a:srgbClr val="000000"/>
                </a:solidFill>
                <a:latin typeface="Calibri"/>
                <a:ea typeface="Calibri"/>
                <a:cs typeface="Calibri"/>
                <a:sym typeface="Calibri"/>
              </a:rPr>
              <a:t>What happens if you lose your phone? What if the phone falls and breaks?</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Data may be lost!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So, </a:t>
            </a:r>
            <a:r>
              <a:rPr b="0" i="0" lang="en-US" sz="18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12"/>
                  </a:ext>
                </a:extLst>
              </a:rPr>
              <a:t>it is fundamental to have a 'place' where to have all your data.</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1800" u="none" cap="none" strike="noStrike">
                <a:solidFill>
                  <a:srgbClr val="000000"/>
                </a:solidFill>
                <a:latin typeface="Calibri"/>
                <a:ea typeface="Calibri"/>
                <a:cs typeface="Calibri"/>
                <a:sym typeface="Calibri"/>
              </a:rPr>
              <a:t>Like a kind of small island that only you can access</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754" name="Google Shape;754;g1c265c6716e_0_359"/>
          <p:cNvPicPr preferRelativeResize="0"/>
          <p:nvPr/>
        </p:nvPicPr>
        <p:blipFill rotWithShape="1">
          <a:blip r:embed="rId6">
            <a:alphaModFix/>
          </a:blip>
          <a:srcRect b="0" l="0" r="0" t="0"/>
          <a:stretch/>
        </p:blipFill>
        <p:spPr>
          <a:xfrm>
            <a:off x="1286298" y="1887712"/>
            <a:ext cx="1740003" cy="1688375"/>
          </a:xfrm>
          <a:prstGeom prst="rect">
            <a:avLst/>
          </a:prstGeom>
          <a:noFill/>
          <a:ln>
            <a:noFill/>
          </a:ln>
        </p:spPr>
      </p:pic>
      <p:pic>
        <p:nvPicPr>
          <p:cNvPr id="755" name="Google Shape;755;g1c265c6716e_0_359"/>
          <p:cNvPicPr preferRelativeResize="0"/>
          <p:nvPr/>
        </p:nvPicPr>
        <p:blipFill rotWithShape="1">
          <a:blip r:embed="rId7">
            <a:alphaModFix/>
          </a:blip>
          <a:srcRect b="0" l="0" r="0" t="0"/>
          <a:stretch/>
        </p:blipFill>
        <p:spPr>
          <a:xfrm>
            <a:off x="5011166" y="4385200"/>
            <a:ext cx="878515" cy="491975"/>
          </a:xfrm>
          <a:prstGeom prst="rect">
            <a:avLst/>
          </a:prstGeom>
          <a:noFill/>
          <a:ln>
            <a:noFill/>
          </a:ln>
        </p:spPr>
      </p:pic>
      <p:pic>
        <p:nvPicPr>
          <p:cNvPr id="756" name="Google Shape;756;g1c265c6716e_0_359"/>
          <p:cNvPicPr preferRelativeResize="0"/>
          <p:nvPr/>
        </p:nvPicPr>
        <p:blipFill rotWithShape="1">
          <a:blip r:embed="rId8">
            <a:alphaModFix/>
          </a:blip>
          <a:srcRect b="0" l="0" r="0" t="0"/>
          <a:stretch/>
        </p:blipFill>
        <p:spPr>
          <a:xfrm>
            <a:off x="975575" y="4211150"/>
            <a:ext cx="689625" cy="750000"/>
          </a:xfrm>
          <a:prstGeom prst="rect">
            <a:avLst/>
          </a:prstGeom>
          <a:noFill/>
          <a:ln>
            <a:noFill/>
          </a:ln>
        </p:spPr>
      </p:pic>
      <p:sp>
        <p:nvSpPr>
          <p:cNvPr id="757" name="Google Shape;757;g1c265c6716e_0_359"/>
          <p:cNvSpPr txBox="1"/>
          <p:nvPr/>
        </p:nvSpPr>
        <p:spPr>
          <a:xfrm>
            <a:off x="1832250" y="4284838"/>
            <a:ext cx="19674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Arial"/>
                <a:ea typeface="Arial"/>
                <a:cs typeface="Arial"/>
                <a:sym typeface="Arial"/>
              </a:rPr>
              <a:t>google drive (basic version). google one payment version.</a:t>
            </a:r>
            <a:endParaRPr b="0" i="0" sz="700" u="none" cap="none" strike="noStrike">
              <a:solidFill>
                <a:srgbClr val="000000"/>
              </a:solidFill>
              <a:latin typeface="Arial"/>
              <a:ea typeface="Arial"/>
              <a:cs typeface="Arial"/>
              <a:sym typeface="Arial"/>
            </a:endParaRPr>
          </a:p>
        </p:txBody>
      </p:sp>
      <p:sp>
        <p:nvSpPr>
          <p:cNvPr id="758" name="Google Shape;758;g1c265c6716e_0_359"/>
          <p:cNvSpPr txBox="1"/>
          <p:nvPr/>
        </p:nvSpPr>
        <p:spPr>
          <a:xfrm>
            <a:off x="5934700" y="4385188"/>
            <a:ext cx="19674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1"/>
                </a:solidFill>
                <a:latin typeface="Arial"/>
                <a:ea typeface="Arial"/>
                <a:cs typeface="Arial"/>
                <a:sym typeface="Arial"/>
              </a:rPr>
              <a:t>icloud (space depending on your purchase plan)</a:t>
            </a:r>
            <a:endParaRPr b="0" i="0" sz="700" u="none" cap="none" strike="noStrike">
              <a:solidFill>
                <a:srgbClr val="000000"/>
              </a:solidFill>
              <a:latin typeface="Arial"/>
              <a:ea typeface="Arial"/>
              <a:cs typeface="Arial"/>
              <a:sym typeface="Arial"/>
            </a:endParaRPr>
          </a:p>
        </p:txBody>
      </p:sp>
      <p:pic>
        <p:nvPicPr>
          <p:cNvPr id="759" name="Google Shape;759;g1c265c6716e_0_359"/>
          <p:cNvPicPr preferRelativeResize="0"/>
          <p:nvPr/>
        </p:nvPicPr>
        <p:blipFill rotWithShape="1">
          <a:blip r:embed="rId9">
            <a:alphaModFix/>
          </a:blip>
          <a:srcRect b="0" l="0" r="0" t="0"/>
          <a:stretch/>
        </p:blipFill>
        <p:spPr>
          <a:xfrm>
            <a:off x="390412" y="201674"/>
            <a:ext cx="1099479" cy="230850"/>
          </a:xfrm>
          <a:prstGeom prst="rect">
            <a:avLst/>
          </a:prstGeom>
          <a:noFill/>
          <a:ln>
            <a:noFill/>
          </a:ln>
        </p:spPr>
      </p:pic>
    </p:spTree>
  </p:cSld>
  <p:clrMapOvr>
    <a:masterClrMapping/>
  </p:clrMapOvr>
  <p:transition>
    <p:push dir="r"/>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g1c265c6716e_0_386"/>
          <p:cNvSpPr/>
          <p:nvPr/>
        </p:nvSpPr>
        <p:spPr>
          <a:xfrm>
            <a:off x="0" y="771550"/>
            <a:ext cx="9144000" cy="576000"/>
          </a:xfrm>
          <a:prstGeom prst="roundRect">
            <a:avLst>
              <a:gd fmla="val 16667" name="adj"/>
            </a:avLst>
          </a:prstGeom>
          <a:solidFill>
            <a:srgbClr val="0EA5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6" name="Google Shape;766;g1c265c6716e_0_386"/>
          <p:cNvSpPr txBox="1"/>
          <p:nvPr>
            <p:ph type="ctrTitle"/>
          </p:nvPr>
        </p:nvSpPr>
        <p:spPr>
          <a:xfrm>
            <a:off x="412850" y="483525"/>
            <a:ext cx="7943400" cy="110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2400"/>
              <a:buFont typeface="Calibri"/>
              <a:buNone/>
            </a:pPr>
            <a:r>
              <a:rPr b="1" lang="en-US" sz="2400">
                <a:solidFill>
                  <a:schemeClr val="lt1"/>
                </a:solidFill>
              </a:rPr>
              <a:t>5.12  Why using cloud services?</a:t>
            </a:r>
            <a:endParaRPr sz="2400">
              <a:solidFill>
                <a:schemeClr val="lt1"/>
              </a:solidFill>
            </a:endParaRPr>
          </a:p>
        </p:txBody>
      </p:sp>
      <p:sp>
        <p:nvSpPr>
          <p:cNvPr id="767" name="Google Shape;767;g1c265c6716e_0_386"/>
          <p:cNvSpPr/>
          <p:nvPr/>
        </p:nvSpPr>
        <p:spPr>
          <a:xfrm>
            <a:off x="7812360" y="4744040"/>
            <a:ext cx="18003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12</a:t>
            </a:r>
            <a:endParaRPr b="0" i="0" sz="1400" u="none" cap="none" strike="noStrike">
              <a:solidFill>
                <a:srgbClr val="000000"/>
              </a:solidFill>
              <a:latin typeface="Arial"/>
              <a:ea typeface="Arial"/>
              <a:cs typeface="Arial"/>
              <a:sym typeface="Arial"/>
            </a:endParaRPr>
          </a:p>
        </p:txBody>
      </p:sp>
      <p:pic>
        <p:nvPicPr>
          <p:cNvPr id="768" name="Google Shape;768;g1c265c6716e_0_386"/>
          <p:cNvPicPr preferRelativeResize="0"/>
          <p:nvPr/>
        </p:nvPicPr>
        <p:blipFill rotWithShape="1">
          <a:blip r:embed="rId3">
            <a:alphaModFix/>
          </a:blip>
          <a:srcRect b="0" l="0" r="0" t="0"/>
          <a:stretch/>
        </p:blipFill>
        <p:spPr>
          <a:xfrm>
            <a:off x="395536" y="161802"/>
            <a:ext cx="1089234" cy="310602"/>
          </a:xfrm>
          <a:prstGeom prst="rect">
            <a:avLst/>
          </a:prstGeom>
          <a:noFill/>
          <a:ln>
            <a:noFill/>
          </a:ln>
        </p:spPr>
      </p:pic>
      <p:sp>
        <p:nvSpPr>
          <p:cNvPr id="769" name="Google Shape;769;g1c265c6716e_0_386"/>
          <p:cNvSpPr/>
          <p:nvPr/>
        </p:nvSpPr>
        <p:spPr>
          <a:xfrm>
            <a:off x="0" y="260960"/>
            <a:ext cx="9144000" cy="230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Calibri"/>
                <a:ea typeface="Calibri"/>
                <a:cs typeface="Calibri"/>
                <a:sym typeface="Calibri"/>
              </a:rPr>
              <a:t>2021-1-IT02-KA220-ADU-000035139</a:t>
            </a:r>
            <a:endParaRPr b="0" i="0" sz="1200" u="none" cap="none" strike="noStrike">
              <a:solidFill>
                <a:schemeClr val="lt1"/>
              </a:solidFill>
              <a:latin typeface="Calibri"/>
              <a:ea typeface="Calibri"/>
              <a:cs typeface="Calibri"/>
              <a:sym typeface="Calibri"/>
            </a:endParaRPr>
          </a:p>
        </p:txBody>
      </p:sp>
      <p:pic>
        <p:nvPicPr>
          <p:cNvPr id="770" name="Google Shape;770;g1c265c6716e_0_386"/>
          <p:cNvPicPr preferRelativeResize="0"/>
          <p:nvPr/>
        </p:nvPicPr>
        <p:blipFill rotWithShape="1">
          <a:blip r:embed="rId4">
            <a:alphaModFix/>
          </a:blip>
          <a:srcRect b="0" l="0" r="0" t="0"/>
          <a:stretch/>
        </p:blipFill>
        <p:spPr>
          <a:xfrm>
            <a:off x="7656207" y="151819"/>
            <a:ext cx="1174044" cy="428821"/>
          </a:xfrm>
          <a:prstGeom prst="rect">
            <a:avLst/>
          </a:prstGeom>
          <a:noFill/>
          <a:ln>
            <a:noFill/>
          </a:ln>
        </p:spPr>
      </p:pic>
      <p:pic>
        <p:nvPicPr>
          <p:cNvPr id="771" name="Google Shape;771;g1c265c6716e_0_386"/>
          <p:cNvPicPr preferRelativeResize="0"/>
          <p:nvPr/>
        </p:nvPicPr>
        <p:blipFill rotWithShape="1">
          <a:blip r:embed="rId5">
            <a:alphaModFix/>
          </a:blip>
          <a:srcRect b="0" l="0" r="0" t="0"/>
          <a:stretch/>
        </p:blipFill>
        <p:spPr>
          <a:xfrm>
            <a:off x="8172400" y="4707455"/>
            <a:ext cx="350168" cy="350168"/>
          </a:xfrm>
          <a:prstGeom prst="rect">
            <a:avLst/>
          </a:prstGeom>
          <a:noFill/>
          <a:ln>
            <a:noFill/>
          </a:ln>
        </p:spPr>
      </p:pic>
      <p:sp>
        <p:nvSpPr>
          <p:cNvPr id="772" name="Google Shape;772;g1c265c6716e_0_386"/>
          <p:cNvSpPr txBox="1"/>
          <p:nvPr/>
        </p:nvSpPr>
        <p:spPr>
          <a:xfrm>
            <a:off x="532102" y="2000549"/>
            <a:ext cx="7704900" cy="4002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100"/>
              <a:buFont typeface="Arial"/>
              <a:buNone/>
            </a:pPr>
            <a:r>
              <a:t/>
            </a:r>
            <a:endParaRPr b="0" i="0" sz="2000" u="none" cap="none" strike="noStrike">
              <a:solidFill>
                <a:schemeClr val="dk1"/>
              </a:solidFill>
              <a:latin typeface="Calibri"/>
              <a:ea typeface="Calibri"/>
              <a:cs typeface="Calibri"/>
              <a:sym typeface="Calibri"/>
            </a:endParaRPr>
          </a:p>
        </p:txBody>
      </p:sp>
      <p:sp>
        <p:nvSpPr>
          <p:cNvPr id="773" name="Google Shape;773;g1c265c6716e_0_386"/>
          <p:cNvSpPr txBox="1"/>
          <p:nvPr/>
        </p:nvSpPr>
        <p:spPr>
          <a:xfrm>
            <a:off x="3698050" y="1935813"/>
            <a:ext cx="4620600" cy="233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A cloud service allows you to save your data beside any incident!</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13"/>
                  </a:ext>
                </a:extLst>
              </a:rPr>
              <a:t>This way, all our data is like a kind of package that we can move from one device to another without losing anything, and in complete security.</a:t>
            </a:r>
            <a:endParaRPr b="0" i="0" sz="2000" u="none" cap="none" strike="noStrike">
              <a:solidFill>
                <a:srgbClr val="000000"/>
              </a:solidFill>
              <a:latin typeface="Calibri"/>
              <a:ea typeface="Calibri"/>
              <a:cs typeface="Calibri"/>
              <a:sym typeface="Calibri"/>
            </a:endParaRPr>
          </a:p>
        </p:txBody>
      </p:sp>
      <p:pic>
        <p:nvPicPr>
          <p:cNvPr id="774" name="Google Shape;774;g1c265c6716e_0_386"/>
          <p:cNvPicPr preferRelativeResize="0"/>
          <p:nvPr/>
        </p:nvPicPr>
        <p:blipFill rotWithShape="1">
          <a:blip r:embed="rId6">
            <a:alphaModFix/>
          </a:blip>
          <a:srcRect b="0" l="0" r="0" t="0"/>
          <a:stretch/>
        </p:blipFill>
        <p:spPr>
          <a:xfrm>
            <a:off x="1017025" y="1778075"/>
            <a:ext cx="2181125" cy="2157425"/>
          </a:xfrm>
          <a:prstGeom prst="rect">
            <a:avLst/>
          </a:prstGeom>
          <a:noFill/>
          <a:ln>
            <a:noFill/>
          </a:ln>
        </p:spPr>
      </p:pic>
      <p:pic>
        <p:nvPicPr>
          <p:cNvPr id="775" name="Google Shape;775;g1c265c6716e_0_386"/>
          <p:cNvPicPr preferRelativeResize="0"/>
          <p:nvPr/>
        </p:nvPicPr>
        <p:blipFill rotWithShape="1">
          <a:blip r:embed="rId7">
            <a:alphaModFix/>
          </a:blip>
          <a:srcRect b="0" l="0" r="0" t="0"/>
          <a:stretch/>
        </p:blipFill>
        <p:spPr>
          <a:xfrm>
            <a:off x="390412" y="201674"/>
            <a:ext cx="1099479" cy="230850"/>
          </a:xfrm>
          <a:prstGeom prst="rect">
            <a:avLst/>
          </a:prstGeom>
          <a:noFill/>
          <a:ln>
            <a:noFill/>
          </a:ln>
        </p:spPr>
      </p:pic>
    </p:spTree>
  </p:cSld>
  <p:clrMapOvr>
    <a:masterClrMapping/>
  </p:clrMapOvr>
  <p:transition>
    <p:push dir="r"/>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0" name="Shape 780"/>
        <p:cNvGrpSpPr/>
        <p:nvPr/>
      </p:nvGrpSpPr>
      <p:grpSpPr>
        <a:xfrm>
          <a:off x="0" y="0"/>
          <a:ext cx="0" cy="0"/>
          <a:chOff x="0" y="0"/>
          <a:chExt cx="0" cy="0"/>
        </a:xfrm>
      </p:grpSpPr>
      <p:grpSp>
        <p:nvGrpSpPr>
          <p:cNvPr id="781" name="Google Shape;781;g1b421fe326f_0_122"/>
          <p:cNvGrpSpPr/>
          <p:nvPr/>
        </p:nvGrpSpPr>
        <p:grpSpPr>
          <a:xfrm>
            <a:off x="3491883" y="-20537"/>
            <a:ext cx="5626094" cy="4918933"/>
            <a:chOff x="0" y="0"/>
            <a:chExt cx="31038" cy="95810"/>
          </a:xfrm>
        </p:grpSpPr>
        <p:sp>
          <p:nvSpPr>
            <p:cNvPr id="782" name="Google Shape;782;g1b421fe326f_0_122"/>
            <p:cNvSpPr/>
            <p:nvPr/>
          </p:nvSpPr>
          <p:spPr>
            <a:xfrm>
              <a:off x="138" y="0"/>
              <a:ext cx="30900" cy="23700"/>
            </a:xfrm>
            <a:prstGeom prst="rect">
              <a:avLst/>
            </a:prstGeom>
            <a:noFill/>
            <a:ln>
              <a:noFill/>
            </a:ln>
          </p:spPr>
          <p:txBody>
            <a:bodyPr anchorCtr="0" anchor="b" bIns="182875" lIns="365750" spcFirstLastPara="1" rIns="182875" wrap="square" tIns="18287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83" name="Google Shape;783;g1b421fe326f_0_122"/>
            <p:cNvSpPr/>
            <p:nvPr/>
          </p:nvSpPr>
          <p:spPr>
            <a:xfrm>
              <a:off x="0" y="67610"/>
              <a:ext cx="30900" cy="28200"/>
            </a:xfrm>
            <a:prstGeom prst="rect">
              <a:avLst/>
            </a:prstGeom>
            <a:noFill/>
            <a:ln>
              <a:noFill/>
            </a:ln>
          </p:spPr>
          <p:txBody>
            <a:bodyPr anchorCtr="0" anchor="b" bIns="182875" lIns="365750" spcFirstLastPara="1" rIns="182875" wrap="square" tIns="18287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grpSp>
      <p:sp>
        <p:nvSpPr>
          <p:cNvPr id="784" name="Google Shape;784;g1b421fe326f_0_122"/>
          <p:cNvSpPr/>
          <p:nvPr/>
        </p:nvSpPr>
        <p:spPr>
          <a:xfrm>
            <a:off x="3816424" y="260960"/>
            <a:ext cx="5364000" cy="384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chemeClr val="lt1"/>
                </a:solidFill>
                <a:latin typeface="Calibri"/>
                <a:ea typeface="Calibri"/>
                <a:cs typeface="Calibri"/>
                <a:sym typeface="Calibri"/>
              </a:rPr>
              <a:t>Project No: 2021-1-DE02-KA220-VET-000030542</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785" name="Google Shape;785;g1b421fe326f_0_122"/>
          <p:cNvSpPr txBox="1"/>
          <p:nvPr/>
        </p:nvSpPr>
        <p:spPr>
          <a:xfrm>
            <a:off x="1115616" y="3626762"/>
            <a:ext cx="24372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EA535"/>
                </a:solidFill>
                <a:latin typeface="Calibri"/>
                <a:ea typeface="Calibri"/>
                <a:cs typeface="Calibri"/>
                <a:sym typeface="Calibri"/>
              </a:rPr>
              <a:t>Follow us on Facebook!</a:t>
            </a:r>
            <a:br>
              <a:rPr b="1" i="0" lang="en-US" sz="1800" u="none" cap="none" strike="noStrike">
                <a:solidFill>
                  <a:srgbClr val="0EA535"/>
                </a:solidFill>
                <a:latin typeface="Calibri"/>
                <a:ea typeface="Calibri"/>
                <a:cs typeface="Calibri"/>
                <a:sym typeface="Calibri"/>
              </a:rPr>
            </a:br>
            <a:br>
              <a:rPr b="1" i="0" lang="en-US" sz="1800" u="none" cap="none" strike="noStrike">
                <a:solidFill>
                  <a:srgbClr val="0EA535"/>
                </a:solidFill>
                <a:latin typeface="Calibri"/>
                <a:ea typeface="Calibri"/>
                <a:cs typeface="Calibri"/>
                <a:sym typeface="Calibri"/>
              </a:rPr>
            </a:br>
            <a:endParaRPr b="0" i="0" sz="1800" u="none" cap="none" strike="noStrike">
              <a:solidFill>
                <a:srgbClr val="0EA535"/>
              </a:solidFill>
              <a:latin typeface="Calibri"/>
              <a:ea typeface="Calibri"/>
              <a:cs typeface="Calibri"/>
              <a:sym typeface="Calibri"/>
            </a:endParaRPr>
          </a:p>
        </p:txBody>
      </p:sp>
      <p:sp>
        <p:nvSpPr>
          <p:cNvPr id="786" name="Google Shape;786;g1b421fe326f_0_122"/>
          <p:cNvSpPr/>
          <p:nvPr/>
        </p:nvSpPr>
        <p:spPr>
          <a:xfrm>
            <a:off x="-900608" y="830420"/>
            <a:ext cx="5364000" cy="1446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rgbClr val="1F108C"/>
                </a:solidFill>
                <a:latin typeface="Play"/>
                <a:ea typeface="Play"/>
                <a:cs typeface="Play"/>
                <a:sym typeface="Play"/>
              </a:rPr>
              <a:t>      Thank you!</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rgbClr val="1F108C"/>
              </a:solidFill>
              <a:latin typeface="Play"/>
              <a:ea typeface="Play"/>
              <a:cs typeface="Play"/>
              <a:sym typeface="Play"/>
            </a:endParaRPr>
          </a:p>
        </p:txBody>
      </p:sp>
      <p:sp>
        <p:nvSpPr>
          <p:cNvPr id="787" name="Google Shape;787;g1b421fe326f_0_122"/>
          <p:cNvSpPr/>
          <p:nvPr/>
        </p:nvSpPr>
        <p:spPr>
          <a:xfrm>
            <a:off x="1497572" y="4782848"/>
            <a:ext cx="4514700" cy="361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chemeClr val="dk1"/>
                </a:solidFill>
                <a:latin typeface="Calibri"/>
                <a:ea typeface="Calibri"/>
                <a:cs typeface="Calibri"/>
                <a:sym typeface="Calibri"/>
              </a:rPr>
              <a:t>Project No: 2021-1-IT02-KA220-ADU-000035139</a:t>
            </a:r>
            <a:endParaRPr b="0" i="0" sz="800" u="none" cap="none" strike="noStrike">
              <a:solidFill>
                <a:srgbClr val="5324D6"/>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5324D6"/>
              </a:solidFill>
              <a:latin typeface="Calibri"/>
              <a:ea typeface="Calibri"/>
              <a:cs typeface="Calibri"/>
              <a:sym typeface="Calibri"/>
            </a:endParaRPr>
          </a:p>
        </p:txBody>
      </p:sp>
      <p:sp>
        <p:nvSpPr>
          <p:cNvPr id="788" name="Google Shape;788;g1b421fe326f_0_122"/>
          <p:cNvSpPr txBox="1"/>
          <p:nvPr/>
        </p:nvSpPr>
        <p:spPr>
          <a:xfrm>
            <a:off x="6910484" y="4760982"/>
            <a:ext cx="2094300" cy="4926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400"/>
              <a:buFont typeface="Arial"/>
              <a:buNone/>
            </a:pPr>
            <a:r>
              <a:rPr b="0" i="0" lang="en-US" sz="400" u="none" cap="none" strike="noStrike">
                <a:solidFill>
                  <a:srgbClr val="033782"/>
                </a:solidFill>
                <a:latin typeface="Calibri"/>
                <a:ea typeface="Calibri"/>
                <a:cs typeface="Calibri"/>
                <a:sym typeface="Calibri"/>
              </a:rPr>
              <a:t>This project has been funded with the support of the European Commission. This publication reflects the views only of the author and the Commission cannot be held responsible for any use which may be made of the information contained therein.</a:t>
            </a:r>
            <a:endParaRPr b="0" i="0" sz="400" u="none" cap="none" strike="noStrike">
              <a:solidFill>
                <a:srgbClr val="033782"/>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pic>
        <p:nvPicPr>
          <p:cNvPr id="789" name="Google Shape;789;g1b421fe326f_0_122"/>
          <p:cNvPicPr preferRelativeResize="0"/>
          <p:nvPr/>
        </p:nvPicPr>
        <p:blipFill rotWithShape="1">
          <a:blip r:embed="rId4">
            <a:alphaModFix/>
          </a:blip>
          <a:srcRect b="0" l="0" r="0" t="0"/>
          <a:stretch/>
        </p:blipFill>
        <p:spPr>
          <a:xfrm>
            <a:off x="323528" y="4658303"/>
            <a:ext cx="1174044" cy="428821"/>
          </a:xfrm>
          <a:prstGeom prst="rect">
            <a:avLst/>
          </a:prstGeom>
          <a:noFill/>
          <a:ln>
            <a:noFill/>
          </a:ln>
        </p:spPr>
      </p:pic>
      <p:pic>
        <p:nvPicPr>
          <p:cNvPr descr="Qr code&#10;&#10;Description automatically generated" id="790" name="Google Shape;790;g1b421fe326f_0_122"/>
          <p:cNvPicPr preferRelativeResize="0"/>
          <p:nvPr/>
        </p:nvPicPr>
        <p:blipFill rotWithShape="1">
          <a:blip r:embed="rId5">
            <a:alphaModFix/>
          </a:blip>
          <a:srcRect b="0" l="0" r="0" t="0"/>
          <a:stretch/>
        </p:blipFill>
        <p:spPr>
          <a:xfrm>
            <a:off x="1086453" y="1771260"/>
            <a:ext cx="2437315" cy="1600980"/>
          </a:xfrm>
          <a:prstGeom prst="rect">
            <a:avLst/>
          </a:prstGeom>
          <a:noFill/>
          <a:ln>
            <a:noFill/>
          </a:ln>
        </p:spPr>
      </p:pic>
      <p:pic>
        <p:nvPicPr>
          <p:cNvPr id="791" name="Google Shape;791;g1b421fe326f_0_122"/>
          <p:cNvPicPr preferRelativeResize="0"/>
          <p:nvPr/>
        </p:nvPicPr>
        <p:blipFill rotWithShape="1">
          <a:blip r:embed="rId6">
            <a:alphaModFix/>
          </a:blip>
          <a:srcRect b="0" l="0" r="0" t="0"/>
          <a:stretch/>
        </p:blipFill>
        <p:spPr>
          <a:xfrm>
            <a:off x="6410450" y="4588476"/>
            <a:ext cx="2707523" cy="568475"/>
          </a:xfrm>
          <a:prstGeom prst="rect">
            <a:avLst/>
          </a:prstGeom>
          <a:noFill/>
          <a:ln>
            <a:noFill/>
          </a:ln>
        </p:spPr>
      </p:pic>
    </p:spTree>
  </p:cSld>
  <p:clrMapOvr>
    <a:masterClrMapping/>
  </p:clrMapOvr>
  <p:transition>
    <p:push dir="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1b421fe326f_0_26"/>
          <p:cNvSpPr/>
          <p:nvPr/>
        </p:nvSpPr>
        <p:spPr>
          <a:xfrm>
            <a:off x="0" y="771550"/>
            <a:ext cx="9144000" cy="576000"/>
          </a:xfrm>
          <a:prstGeom prst="roundRect">
            <a:avLst>
              <a:gd fmla="val 16667" name="adj"/>
            </a:avLst>
          </a:prstGeom>
          <a:solidFill>
            <a:srgbClr val="0EA5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3" name="Google Shape;153;g1b421fe326f_0_26"/>
          <p:cNvSpPr txBox="1"/>
          <p:nvPr>
            <p:ph type="ctrTitle"/>
          </p:nvPr>
        </p:nvSpPr>
        <p:spPr>
          <a:xfrm>
            <a:off x="412850" y="483525"/>
            <a:ext cx="7943400" cy="110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2400"/>
              <a:buFont typeface="Calibri"/>
              <a:buNone/>
            </a:pPr>
            <a:r>
              <a:rPr b="1" lang="en-US" sz="2400">
                <a:solidFill>
                  <a:schemeClr val="lt1"/>
                </a:solidFill>
              </a:rPr>
              <a:t>1.3      E-government in everyday life</a:t>
            </a:r>
            <a:endParaRPr sz="2400">
              <a:solidFill>
                <a:schemeClr val="lt1"/>
              </a:solidFill>
            </a:endParaRPr>
          </a:p>
        </p:txBody>
      </p:sp>
      <p:sp>
        <p:nvSpPr>
          <p:cNvPr id="154" name="Google Shape;154;g1b421fe326f_0_26"/>
          <p:cNvSpPr/>
          <p:nvPr/>
        </p:nvSpPr>
        <p:spPr>
          <a:xfrm>
            <a:off x="7812360" y="4744040"/>
            <a:ext cx="18003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pic>
        <p:nvPicPr>
          <p:cNvPr id="155" name="Google Shape;155;g1b421fe326f_0_26"/>
          <p:cNvPicPr preferRelativeResize="0"/>
          <p:nvPr/>
        </p:nvPicPr>
        <p:blipFill rotWithShape="1">
          <a:blip r:embed="rId3">
            <a:alphaModFix/>
          </a:blip>
          <a:srcRect b="0" l="0" r="0" t="0"/>
          <a:stretch/>
        </p:blipFill>
        <p:spPr>
          <a:xfrm>
            <a:off x="395536" y="161802"/>
            <a:ext cx="1089234" cy="310602"/>
          </a:xfrm>
          <a:prstGeom prst="rect">
            <a:avLst/>
          </a:prstGeom>
          <a:noFill/>
          <a:ln>
            <a:noFill/>
          </a:ln>
        </p:spPr>
      </p:pic>
      <p:sp>
        <p:nvSpPr>
          <p:cNvPr id="156" name="Google Shape;156;g1b421fe326f_0_26"/>
          <p:cNvSpPr/>
          <p:nvPr/>
        </p:nvSpPr>
        <p:spPr>
          <a:xfrm>
            <a:off x="0" y="260960"/>
            <a:ext cx="9144000" cy="230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Calibri"/>
                <a:ea typeface="Calibri"/>
                <a:cs typeface="Calibri"/>
                <a:sym typeface="Calibri"/>
              </a:rPr>
              <a:t>2021-1-IT02-KA220-ADU-000035139</a:t>
            </a:r>
            <a:endParaRPr b="0" i="0" sz="1200" u="none" cap="none" strike="noStrike">
              <a:solidFill>
                <a:schemeClr val="lt1"/>
              </a:solidFill>
              <a:latin typeface="Calibri"/>
              <a:ea typeface="Calibri"/>
              <a:cs typeface="Calibri"/>
              <a:sym typeface="Calibri"/>
            </a:endParaRPr>
          </a:p>
        </p:txBody>
      </p:sp>
      <p:pic>
        <p:nvPicPr>
          <p:cNvPr id="157" name="Google Shape;157;g1b421fe326f_0_26"/>
          <p:cNvPicPr preferRelativeResize="0"/>
          <p:nvPr/>
        </p:nvPicPr>
        <p:blipFill rotWithShape="1">
          <a:blip r:embed="rId4">
            <a:alphaModFix/>
          </a:blip>
          <a:srcRect b="0" l="0" r="0" t="0"/>
          <a:stretch/>
        </p:blipFill>
        <p:spPr>
          <a:xfrm>
            <a:off x="7656207" y="151819"/>
            <a:ext cx="1174044" cy="428821"/>
          </a:xfrm>
          <a:prstGeom prst="rect">
            <a:avLst/>
          </a:prstGeom>
          <a:noFill/>
          <a:ln>
            <a:noFill/>
          </a:ln>
        </p:spPr>
      </p:pic>
      <p:pic>
        <p:nvPicPr>
          <p:cNvPr id="158" name="Google Shape;158;g1b421fe326f_0_26"/>
          <p:cNvPicPr preferRelativeResize="0"/>
          <p:nvPr/>
        </p:nvPicPr>
        <p:blipFill rotWithShape="1">
          <a:blip r:embed="rId5">
            <a:alphaModFix/>
          </a:blip>
          <a:srcRect b="0" l="0" r="0" t="0"/>
          <a:stretch/>
        </p:blipFill>
        <p:spPr>
          <a:xfrm>
            <a:off x="8172400" y="4707455"/>
            <a:ext cx="350168" cy="350168"/>
          </a:xfrm>
          <a:prstGeom prst="rect">
            <a:avLst/>
          </a:prstGeom>
          <a:noFill/>
          <a:ln>
            <a:noFill/>
          </a:ln>
        </p:spPr>
      </p:pic>
      <p:sp>
        <p:nvSpPr>
          <p:cNvPr id="159" name="Google Shape;159;g1b421fe326f_0_26"/>
          <p:cNvSpPr txBox="1"/>
          <p:nvPr/>
        </p:nvSpPr>
        <p:spPr>
          <a:xfrm>
            <a:off x="588776" y="1538450"/>
            <a:ext cx="7004700" cy="8205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100"/>
              <a:buFont typeface="Arial"/>
              <a:buNone/>
            </a:pPr>
            <a:r>
              <a:rPr b="1" i="0" lang="en-US" sz="2200" u="none" cap="none" strike="noStrike">
                <a:solidFill>
                  <a:schemeClr val="dk1"/>
                </a:solidFill>
                <a:latin typeface="Calibri"/>
                <a:ea typeface="Calibri"/>
                <a:cs typeface="Calibri"/>
                <a:sym typeface="Calibri"/>
              </a:rPr>
              <a:t>How can I use e-government services in my daily life?</a:t>
            </a:r>
            <a:endParaRPr b="1" i="0" sz="22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rPr b="1" i="0" lang="en-US" sz="2200" u="none" cap="none" strike="noStrike">
                <a:solidFill>
                  <a:schemeClr val="dk1"/>
                </a:solidFill>
                <a:latin typeface="Calibri"/>
                <a:ea typeface="Calibri"/>
                <a:cs typeface="Calibri"/>
                <a:sym typeface="Calibri"/>
              </a:rPr>
              <a:t> </a:t>
            </a:r>
            <a:endParaRPr b="1" i="0" sz="2200" u="none" cap="none" strike="noStrike">
              <a:solidFill>
                <a:srgbClr val="000000"/>
              </a:solidFill>
              <a:latin typeface="Calibri"/>
              <a:ea typeface="Calibri"/>
              <a:cs typeface="Calibri"/>
              <a:sym typeface="Calibri"/>
            </a:endParaRPr>
          </a:p>
        </p:txBody>
      </p:sp>
      <p:sp>
        <p:nvSpPr>
          <p:cNvPr id="160" name="Google Shape;160;g1b421fe326f_0_26"/>
          <p:cNvSpPr txBox="1"/>
          <p:nvPr/>
        </p:nvSpPr>
        <p:spPr>
          <a:xfrm>
            <a:off x="651352" y="2296399"/>
            <a:ext cx="7704900" cy="14622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100"/>
              <a:buFont typeface="Arial"/>
              <a:buNone/>
            </a:pPr>
            <a:r>
              <a:rPr b="0" i="0" lang="en-US" sz="2000" u="none" cap="none" strike="noStrike">
                <a:solidFill>
                  <a:schemeClr val="dk1"/>
                </a:solidFill>
                <a:latin typeface="Calibri"/>
                <a:ea typeface="Calibri"/>
                <a:cs typeface="Calibri"/>
                <a:sym typeface="Calibri"/>
              </a:rPr>
              <a:t>You can pay your electricity bill online</a:t>
            </a:r>
            <a:endParaRPr b="0" i="0" sz="20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rPr b="0" i="0" lang="en-US" sz="2000" u="none" cap="none" strike="noStrike">
                <a:solidFill>
                  <a:schemeClr val="dk1"/>
                </a:solidFill>
                <a:latin typeface="Calibri"/>
                <a:ea typeface="Calibri"/>
                <a:cs typeface="Calibri"/>
                <a:sym typeface="Calibri"/>
              </a:rPr>
              <a:t>You can book a visit to a museum</a:t>
            </a:r>
            <a:endParaRPr b="0" i="0" sz="20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rPr b="0" i="0" lang="en-US" sz="2000" u="none" cap="none" strike="noStrike">
                <a:solidFill>
                  <a:schemeClr val="dk1"/>
                </a:solidFill>
                <a:latin typeface="Calibri"/>
                <a:ea typeface="Calibri"/>
                <a:cs typeface="Calibri"/>
                <a:sym typeface="Calibri"/>
              </a:rPr>
              <a:t>You can book a dentist appointment</a:t>
            </a:r>
            <a:endParaRPr b="0" i="0" sz="20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100"/>
              <a:buFont typeface="Arial"/>
              <a:buNone/>
            </a:pPr>
            <a:r>
              <a:rPr b="0" i="0" lang="en-US" sz="2000" u="none" cap="none" strike="noStrike">
                <a:solidFill>
                  <a:schemeClr val="dk1"/>
                </a:solidFill>
                <a:latin typeface="Calibri"/>
                <a:ea typeface="Calibri"/>
                <a:cs typeface="Calibri"/>
                <a:sym typeface="Calibri"/>
              </a:rPr>
              <a:t>You can sign an online petition</a:t>
            </a:r>
            <a:endParaRPr b="0" i="0" sz="2000" u="none" cap="none" strike="noStrike">
              <a:solidFill>
                <a:schemeClr val="dk1"/>
              </a:solidFill>
              <a:latin typeface="Calibri"/>
              <a:ea typeface="Calibri"/>
              <a:cs typeface="Calibri"/>
              <a:sym typeface="Calibri"/>
            </a:endParaRPr>
          </a:p>
        </p:txBody>
      </p:sp>
      <p:pic>
        <p:nvPicPr>
          <p:cNvPr id="161" name="Google Shape;161;g1b421fe326f_0_26"/>
          <p:cNvPicPr preferRelativeResize="0"/>
          <p:nvPr/>
        </p:nvPicPr>
        <p:blipFill rotWithShape="1">
          <a:blip r:embed="rId6">
            <a:alphaModFix/>
          </a:blip>
          <a:srcRect b="0" l="0" r="0" t="0"/>
          <a:stretch/>
        </p:blipFill>
        <p:spPr>
          <a:xfrm>
            <a:off x="5642525" y="2358950"/>
            <a:ext cx="1800300" cy="1818035"/>
          </a:xfrm>
          <a:prstGeom prst="rect">
            <a:avLst/>
          </a:prstGeom>
          <a:noFill/>
          <a:ln>
            <a:noFill/>
          </a:ln>
        </p:spPr>
      </p:pic>
      <p:pic>
        <p:nvPicPr>
          <p:cNvPr id="162" name="Google Shape;162;g1b421fe326f_0_26"/>
          <p:cNvPicPr preferRelativeResize="0"/>
          <p:nvPr/>
        </p:nvPicPr>
        <p:blipFill rotWithShape="1">
          <a:blip r:embed="rId7">
            <a:alphaModFix/>
          </a:blip>
          <a:srcRect b="0" l="0" r="0" t="0"/>
          <a:stretch/>
        </p:blipFill>
        <p:spPr>
          <a:xfrm>
            <a:off x="390412" y="201674"/>
            <a:ext cx="1099479" cy="230850"/>
          </a:xfrm>
          <a:prstGeom prst="rect">
            <a:avLst/>
          </a:prstGeom>
          <a:noFill/>
          <a:ln>
            <a:noFill/>
          </a:ln>
        </p:spPr>
      </p:pic>
    </p:spTree>
  </p:cSld>
  <p:clrMapOvr>
    <a:masterClrMapping/>
  </p:clrMapOvr>
  <p:transition>
    <p:push dir="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
          <p:cNvSpPr/>
          <p:nvPr/>
        </p:nvSpPr>
        <p:spPr>
          <a:xfrm>
            <a:off x="0" y="771550"/>
            <a:ext cx="9144000" cy="576064"/>
          </a:xfrm>
          <a:prstGeom prst="roundRect">
            <a:avLst>
              <a:gd fmla="val 16667" name="adj"/>
            </a:avLst>
          </a:prstGeom>
          <a:solidFill>
            <a:srgbClr val="0EA5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9" name="Google Shape;169;p3"/>
          <p:cNvSpPr txBox="1"/>
          <p:nvPr>
            <p:ph type="ctrTitle"/>
          </p:nvPr>
        </p:nvSpPr>
        <p:spPr>
          <a:xfrm>
            <a:off x="412848" y="483518"/>
            <a:ext cx="4430151" cy="1102519"/>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2400"/>
              <a:buFont typeface="Calibri"/>
              <a:buNone/>
            </a:pPr>
            <a:r>
              <a:rPr b="1" lang="en-US" sz="2400">
                <a:solidFill>
                  <a:schemeClr val="lt1"/>
                </a:solidFill>
              </a:rPr>
              <a:t>1.4      Self-assessment</a:t>
            </a:r>
            <a:endParaRPr sz="2400">
              <a:solidFill>
                <a:schemeClr val="lt1"/>
              </a:solidFill>
            </a:endParaRPr>
          </a:p>
        </p:txBody>
      </p:sp>
      <p:sp>
        <p:nvSpPr>
          <p:cNvPr id="170" name="Google Shape;170;p3"/>
          <p:cNvSpPr/>
          <p:nvPr/>
        </p:nvSpPr>
        <p:spPr>
          <a:xfrm>
            <a:off x="7812360" y="4744040"/>
            <a:ext cx="1800200"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pic>
        <p:nvPicPr>
          <p:cNvPr id="171" name="Google Shape;171;p3"/>
          <p:cNvPicPr preferRelativeResize="0"/>
          <p:nvPr/>
        </p:nvPicPr>
        <p:blipFill rotWithShape="1">
          <a:blip r:embed="rId3">
            <a:alphaModFix/>
          </a:blip>
          <a:srcRect b="0" l="0" r="0" t="0"/>
          <a:stretch/>
        </p:blipFill>
        <p:spPr>
          <a:xfrm>
            <a:off x="395536" y="161802"/>
            <a:ext cx="1089234" cy="310602"/>
          </a:xfrm>
          <a:prstGeom prst="rect">
            <a:avLst/>
          </a:prstGeom>
          <a:noFill/>
          <a:ln>
            <a:noFill/>
          </a:ln>
        </p:spPr>
      </p:pic>
      <p:sp>
        <p:nvSpPr>
          <p:cNvPr id="172" name="Google Shape;172;p3"/>
          <p:cNvSpPr/>
          <p:nvPr/>
        </p:nvSpPr>
        <p:spPr>
          <a:xfrm>
            <a:off x="0" y="260960"/>
            <a:ext cx="9144000"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Calibri"/>
                <a:ea typeface="Calibri"/>
                <a:cs typeface="Calibri"/>
                <a:sym typeface="Calibri"/>
              </a:rPr>
              <a:t>2021-1-IT02-KA220-ADU-000035139</a:t>
            </a:r>
            <a:endParaRPr b="0" i="0" sz="1200" u="none" cap="none" strike="noStrike">
              <a:solidFill>
                <a:schemeClr val="lt1"/>
              </a:solidFill>
              <a:latin typeface="Calibri"/>
              <a:ea typeface="Calibri"/>
              <a:cs typeface="Calibri"/>
              <a:sym typeface="Calibri"/>
            </a:endParaRPr>
          </a:p>
        </p:txBody>
      </p:sp>
      <p:pic>
        <p:nvPicPr>
          <p:cNvPr id="173" name="Google Shape;173;p3"/>
          <p:cNvPicPr preferRelativeResize="0"/>
          <p:nvPr/>
        </p:nvPicPr>
        <p:blipFill rotWithShape="1">
          <a:blip r:embed="rId4">
            <a:alphaModFix/>
          </a:blip>
          <a:srcRect b="0" l="0" r="0" t="0"/>
          <a:stretch/>
        </p:blipFill>
        <p:spPr>
          <a:xfrm>
            <a:off x="7656207" y="151819"/>
            <a:ext cx="1174044" cy="428821"/>
          </a:xfrm>
          <a:prstGeom prst="rect">
            <a:avLst/>
          </a:prstGeom>
          <a:noFill/>
          <a:ln>
            <a:noFill/>
          </a:ln>
        </p:spPr>
      </p:pic>
      <p:pic>
        <p:nvPicPr>
          <p:cNvPr id="174" name="Google Shape;174;p3"/>
          <p:cNvPicPr preferRelativeResize="0"/>
          <p:nvPr/>
        </p:nvPicPr>
        <p:blipFill rotWithShape="1">
          <a:blip r:embed="rId5">
            <a:alphaModFix/>
          </a:blip>
          <a:srcRect b="0" l="0" r="0" t="0"/>
          <a:stretch/>
        </p:blipFill>
        <p:spPr>
          <a:xfrm>
            <a:off x="8172400" y="4707455"/>
            <a:ext cx="350168" cy="350168"/>
          </a:xfrm>
          <a:prstGeom prst="rect">
            <a:avLst/>
          </a:prstGeom>
          <a:noFill/>
          <a:ln>
            <a:noFill/>
          </a:ln>
        </p:spPr>
      </p:pic>
      <p:sp>
        <p:nvSpPr>
          <p:cNvPr id="175" name="Google Shape;175;p3"/>
          <p:cNvSpPr txBox="1"/>
          <p:nvPr/>
        </p:nvSpPr>
        <p:spPr>
          <a:xfrm>
            <a:off x="539550" y="1837150"/>
            <a:ext cx="5761800" cy="2247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100"/>
              <a:buFont typeface="Arial"/>
              <a:buNone/>
            </a:pPr>
            <a:r>
              <a:rPr b="0" i="0" lang="en-US" sz="2000" u="none" cap="none" strike="noStrike">
                <a:solidFill>
                  <a:schemeClr val="dk1"/>
                </a:solidFill>
                <a:latin typeface="Calibri"/>
                <a:ea typeface="Calibri"/>
                <a:cs typeface="Calibri"/>
                <a:sym typeface="Calibri"/>
              </a:rPr>
              <a:t>How much do you know about e-government?</a:t>
            </a:r>
            <a:endParaRPr b="0" i="0" sz="2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b="0" i="0" lang="en-US" sz="2000" u="none" cap="none" strike="noStrike">
                <a:solidFill>
                  <a:schemeClr val="dk1"/>
                </a:solidFill>
                <a:latin typeface="Calibri"/>
                <a:ea typeface="Calibri"/>
                <a:cs typeface="Calibri"/>
                <a:sym typeface="Calibri"/>
              </a:rPr>
              <a:t>How good are you at using a PC?</a:t>
            </a:r>
            <a:endParaRPr b="0" i="0" sz="2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rPr b="0" i="0" lang="en-US" sz="2000" u="none" cap="none" strike="noStrike">
                <a:solidFill>
                  <a:schemeClr val="dk1"/>
                </a:solidFill>
                <a:latin typeface="Calibri"/>
                <a:ea typeface="Calibri"/>
                <a:cs typeface="Calibri"/>
                <a:sym typeface="Calibri"/>
              </a:rPr>
              <a:t>Do you feel autonomous in using e-government apps?</a:t>
            </a:r>
            <a:endParaRPr b="0" i="0" sz="2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Fill in the self-assessment to find out </a:t>
            </a:r>
            <a:endParaRPr b="0" i="0" sz="2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how confident you are with these tools</a:t>
            </a:r>
            <a:endParaRPr b="0" i="0" sz="2000" u="none" cap="none" strike="noStrike">
              <a:solidFill>
                <a:schemeClr val="dk1"/>
              </a:solidFill>
              <a:latin typeface="Calibri"/>
              <a:ea typeface="Calibri"/>
              <a:cs typeface="Calibri"/>
              <a:sym typeface="Calibri"/>
            </a:endParaRPr>
          </a:p>
        </p:txBody>
      </p:sp>
      <p:pic>
        <p:nvPicPr>
          <p:cNvPr id="176" name="Google Shape;176;p3"/>
          <p:cNvPicPr preferRelativeResize="0"/>
          <p:nvPr/>
        </p:nvPicPr>
        <p:blipFill rotWithShape="1">
          <a:blip r:embed="rId6">
            <a:alphaModFix/>
          </a:blip>
          <a:srcRect b="0" l="0" r="0" t="0"/>
          <a:stretch/>
        </p:blipFill>
        <p:spPr>
          <a:xfrm>
            <a:off x="5051901" y="3186025"/>
            <a:ext cx="2711226" cy="1029500"/>
          </a:xfrm>
          <a:prstGeom prst="rect">
            <a:avLst/>
          </a:prstGeom>
          <a:noFill/>
          <a:ln>
            <a:noFill/>
          </a:ln>
        </p:spPr>
      </p:pic>
      <p:pic>
        <p:nvPicPr>
          <p:cNvPr id="177" name="Google Shape;177;p3"/>
          <p:cNvPicPr preferRelativeResize="0"/>
          <p:nvPr/>
        </p:nvPicPr>
        <p:blipFill rotWithShape="1">
          <a:blip r:embed="rId7">
            <a:alphaModFix/>
          </a:blip>
          <a:srcRect b="0" l="0" r="0" t="0"/>
          <a:stretch/>
        </p:blipFill>
        <p:spPr>
          <a:xfrm>
            <a:off x="390412" y="201674"/>
            <a:ext cx="1099479" cy="230850"/>
          </a:xfrm>
          <a:prstGeom prst="rect">
            <a:avLst/>
          </a:prstGeom>
          <a:noFill/>
          <a:ln>
            <a:noFill/>
          </a:ln>
        </p:spPr>
      </p:pic>
    </p:spTree>
  </p:cSld>
  <p:clrMapOvr>
    <a:masterClrMapping/>
  </p:clrMapOvr>
  <p:transition>
    <p:push dir="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2" name="Shape 182"/>
        <p:cNvGrpSpPr/>
        <p:nvPr/>
      </p:nvGrpSpPr>
      <p:grpSpPr>
        <a:xfrm>
          <a:off x="0" y="0"/>
          <a:ext cx="0" cy="0"/>
          <a:chOff x="0" y="0"/>
          <a:chExt cx="0" cy="0"/>
        </a:xfrm>
      </p:grpSpPr>
      <p:grpSp>
        <p:nvGrpSpPr>
          <p:cNvPr id="183" name="Google Shape;183;p4"/>
          <p:cNvGrpSpPr/>
          <p:nvPr/>
        </p:nvGrpSpPr>
        <p:grpSpPr>
          <a:xfrm>
            <a:off x="3491883" y="-20537"/>
            <a:ext cx="5643857" cy="4925766"/>
            <a:chOff x="0" y="0"/>
            <a:chExt cx="31136" cy="95943"/>
          </a:xfrm>
        </p:grpSpPr>
        <p:sp>
          <p:nvSpPr>
            <p:cNvPr id="184" name="Google Shape;184;p4"/>
            <p:cNvSpPr/>
            <p:nvPr/>
          </p:nvSpPr>
          <p:spPr>
            <a:xfrm>
              <a:off x="138" y="0"/>
              <a:ext cx="30998" cy="23774"/>
            </a:xfrm>
            <a:prstGeom prst="rect">
              <a:avLst/>
            </a:prstGeom>
            <a:noFill/>
            <a:ln>
              <a:noFill/>
            </a:ln>
          </p:spPr>
          <p:txBody>
            <a:bodyPr anchorCtr="0" anchor="b" bIns="182875" lIns="365750" spcFirstLastPara="1" rIns="182875" wrap="square" tIns="18287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85" name="Google Shape;185;p4"/>
            <p:cNvSpPr/>
            <p:nvPr/>
          </p:nvSpPr>
          <p:spPr>
            <a:xfrm>
              <a:off x="0" y="67610"/>
              <a:ext cx="30895" cy="28333"/>
            </a:xfrm>
            <a:prstGeom prst="rect">
              <a:avLst/>
            </a:prstGeom>
            <a:noFill/>
            <a:ln>
              <a:noFill/>
            </a:ln>
          </p:spPr>
          <p:txBody>
            <a:bodyPr anchorCtr="0" anchor="b" bIns="182875" lIns="365750" spcFirstLastPara="1" rIns="182875" wrap="square" tIns="18287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grpSp>
      <p:sp>
        <p:nvSpPr>
          <p:cNvPr id="186" name="Google Shape;186;p4"/>
          <p:cNvSpPr/>
          <p:nvPr/>
        </p:nvSpPr>
        <p:spPr>
          <a:xfrm>
            <a:off x="3816424" y="260960"/>
            <a:ext cx="5364088" cy="3847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chemeClr val="lt1"/>
                </a:solidFill>
                <a:latin typeface="Calibri"/>
                <a:ea typeface="Calibri"/>
                <a:cs typeface="Calibri"/>
                <a:sym typeface="Calibri"/>
              </a:rPr>
              <a:t>Project No: 2021-1-DE02-KA220-VET-000030542</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187" name="Google Shape;187;p4"/>
          <p:cNvSpPr txBox="1"/>
          <p:nvPr/>
        </p:nvSpPr>
        <p:spPr>
          <a:xfrm>
            <a:off x="1115616" y="3626762"/>
            <a:ext cx="2437314"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EA535"/>
                </a:solidFill>
                <a:latin typeface="Calibri"/>
                <a:ea typeface="Calibri"/>
                <a:cs typeface="Calibri"/>
                <a:sym typeface="Calibri"/>
              </a:rPr>
              <a:t>Follow us on Facebook!</a:t>
            </a:r>
            <a:br>
              <a:rPr b="1" i="0" lang="en-US" sz="1800" u="none" cap="none" strike="noStrike">
                <a:solidFill>
                  <a:srgbClr val="0EA535"/>
                </a:solidFill>
                <a:latin typeface="Calibri"/>
                <a:ea typeface="Calibri"/>
                <a:cs typeface="Calibri"/>
                <a:sym typeface="Calibri"/>
              </a:rPr>
            </a:br>
            <a:br>
              <a:rPr b="1" i="0" lang="en-US" sz="1800" u="none" cap="none" strike="noStrike">
                <a:solidFill>
                  <a:srgbClr val="0EA535"/>
                </a:solidFill>
                <a:latin typeface="Calibri"/>
                <a:ea typeface="Calibri"/>
                <a:cs typeface="Calibri"/>
                <a:sym typeface="Calibri"/>
              </a:rPr>
            </a:br>
            <a:endParaRPr b="0" i="0" sz="1800" u="none" cap="none" strike="noStrike">
              <a:solidFill>
                <a:srgbClr val="0EA535"/>
              </a:solidFill>
              <a:latin typeface="Calibri"/>
              <a:ea typeface="Calibri"/>
              <a:cs typeface="Calibri"/>
              <a:sym typeface="Calibri"/>
            </a:endParaRPr>
          </a:p>
        </p:txBody>
      </p:sp>
      <p:sp>
        <p:nvSpPr>
          <p:cNvPr id="188" name="Google Shape;188;p4"/>
          <p:cNvSpPr/>
          <p:nvPr/>
        </p:nvSpPr>
        <p:spPr>
          <a:xfrm>
            <a:off x="-900608" y="830420"/>
            <a:ext cx="5364088" cy="1446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rgbClr val="1F108C"/>
                </a:solidFill>
                <a:latin typeface="Play"/>
                <a:ea typeface="Play"/>
                <a:cs typeface="Play"/>
                <a:sym typeface="Play"/>
              </a:rPr>
              <a:t>      Thank you!</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rgbClr val="1F108C"/>
              </a:solidFill>
              <a:latin typeface="Play"/>
              <a:ea typeface="Play"/>
              <a:cs typeface="Play"/>
              <a:sym typeface="Play"/>
            </a:endParaRPr>
          </a:p>
        </p:txBody>
      </p:sp>
      <p:sp>
        <p:nvSpPr>
          <p:cNvPr id="189" name="Google Shape;189;p4"/>
          <p:cNvSpPr/>
          <p:nvPr/>
        </p:nvSpPr>
        <p:spPr>
          <a:xfrm>
            <a:off x="1497572" y="4782848"/>
            <a:ext cx="4514588" cy="3616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chemeClr val="dk1"/>
                </a:solidFill>
                <a:latin typeface="Calibri"/>
                <a:ea typeface="Calibri"/>
                <a:cs typeface="Calibri"/>
                <a:sym typeface="Calibri"/>
              </a:rPr>
              <a:t>Project No: 2021-1-IT02-KA220-ADU-000035139</a:t>
            </a:r>
            <a:endParaRPr b="0" i="0" sz="800" u="none" cap="none" strike="noStrike">
              <a:solidFill>
                <a:srgbClr val="5324D6"/>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5324D6"/>
              </a:solidFill>
              <a:latin typeface="Calibri"/>
              <a:ea typeface="Calibri"/>
              <a:cs typeface="Calibri"/>
              <a:sym typeface="Calibri"/>
            </a:endParaRPr>
          </a:p>
        </p:txBody>
      </p:sp>
      <p:pic>
        <p:nvPicPr>
          <p:cNvPr id="190" name="Google Shape;190;p4"/>
          <p:cNvPicPr preferRelativeResize="0"/>
          <p:nvPr/>
        </p:nvPicPr>
        <p:blipFill rotWithShape="1">
          <a:blip r:embed="rId4">
            <a:alphaModFix/>
          </a:blip>
          <a:srcRect b="0" l="0" r="0" t="0"/>
          <a:stretch/>
        </p:blipFill>
        <p:spPr>
          <a:xfrm>
            <a:off x="323528" y="4658303"/>
            <a:ext cx="1174044" cy="428821"/>
          </a:xfrm>
          <a:prstGeom prst="rect">
            <a:avLst/>
          </a:prstGeom>
          <a:noFill/>
          <a:ln>
            <a:noFill/>
          </a:ln>
        </p:spPr>
      </p:pic>
      <p:pic>
        <p:nvPicPr>
          <p:cNvPr descr="Qr code&#10;&#10;Description automatically generated" id="191" name="Google Shape;191;p4"/>
          <p:cNvPicPr preferRelativeResize="0"/>
          <p:nvPr/>
        </p:nvPicPr>
        <p:blipFill rotWithShape="1">
          <a:blip r:embed="rId5">
            <a:alphaModFix/>
          </a:blip>
          <a:srcRect b="0" l="0" r="0" t="0"/>
          <a:stretch/>
        </p:blipFill>
        <p:spPr>
          <a:xfrm>
            <a:off x="1086453" y="1771260"/>
            <a:ext cx="2437314" cy="1600980"/>
          </a:xfrm>
          <a:prstGeom prst="rect">
            <a:avLst/>
          </a:prstGeom>
          <a:noFill/>
          <a:ln>
            <a:noFill/>
          </a:ln>
        </p:spPr>
      </p:pic>
      <p:pic>
        <p:nvPicPr>
          <p:cNvPr id="192" name="Google Shape;192;p4"/>
          <p:cNvPicPr preferRelativeResize="0"/>
          <p:nvPr/>
        </p:nvPicPr>
        <p:blipFill rotWithShape="1">
          <a:blip r:embed="rId6">
            <a:alphaModFix/>
          </a:blip>
          <a:srcRect b="0" l="0" r="0" t="0"/>
          <a:stretch/>
        </p:blipFill>
        <p:spPr>
          <a:xfrm>
            <a:off x="6335625" y="4504601"/>
            <a:ext cx="2707523" cy="568475"/>
          </a:xfrm>
          <a:prstGeom prst="rect">
            <a:avLst/>
          </a:prstGeom>
          <a:noFill/>
          <a:ln>
            <a:noFill/>
          </a:ln>
        </p:spPr>
      </p:pic>
    </p:spTree>
  </p:cSld>
  <p:clrMapOvr>
    <a:masterClrMapping/>
  </p:clrMapOvr>
  <p:transition>
    <p:push dir="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7" name="Shape 197"/>
        <p:cNvGrpSpPr/>
        <p:nvPr/>
      </p:nvGrpSpPr>
      <p:grpSpPr>
        <a:xfrm>
          <a:off x="0" y="0"/>
          <a:ext cx="0" cy="0"/>
          <a:chOff x="0" y="0"/>
          <a:chExt cx="0" cy="0"/>
        </a:xfrm>
      </p:grpSpPr>
      <p:sp>
        <p:nvSpPr>
          <p:cNvPr id="198" name="Google Shape;198;g1b421fe326f_0_56"/>
          <p:cNvSpPr/>
          <p:nvPr/>
        </p:nvSpPr>
        <p:spPr>
          <a:xfrm>
            <a:off x="0" y="4731990"/>
            <a:ext cx="9144000" cy="411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9" name="Google Shape;199;g1b421fe326f_0_56"/>
          <p:cNvSpPr txBox="1"/>
          <p:nvPr>
            <p:ph type="ctrTitle"/>
          </p:nvPr>
        </p:nvSpPr>
        <p:spPr>
          <a:xfrm>
            <a:off x="5385498" y="1619895"/>
            <a:ext cx="3895800" cy="1102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1F108C"/>
              </a:buClr>
              <a:buSzPts val="3600"/>
              <a:buFont typeface="Calibri"/>
              <a:buNone/>
            </a:pPr>
            <a:r>
              <a:rPr b="1" lang="en-US" sz="3600">
                <a:solidFill>
                  <a:srgbClr val="1F108C"/>
                </a:solidFill>
              </a:rPr>
              <a:t>e-literacy</a:t>
            </a:r>
            <a:endParaRPr b="1" sz="3600">
              <a:solidFill>
                <a:srgbClr val="1F108C"/>
              </a:solidFill>
            </a:endParaRPr>
          </a:p>
        </p:txBody>
      </p:sp>
      <p:sp>
        <p:nvSpPr>
          <p:cNvPr id="200" name="Google Shape;200;g1b421fe326f_0_56"/>
          <p:cNvSpPr/>
          <p:nvPr/>
        </p:nvSpPr>
        <p:spPr>
          <a:xfrm>
            <a:off x="1296103" y="4819150"/>
            <a:ext cx="5364000" cy="253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rgbClr val="1F108C"/>
                </a:solidFill>
                <a:latin typeface="Calibri"/>
                <a:ea typeface="Calibri"/>
                <a:cs typeface="Calibri"/>
                <a:sym typeface="Calibri"/>
              </a:rPr>
              <a:t>                Developed by Polygonal   |     </a:t>
            </a:r>
            <a:r>
              <a:rPr b="0" i="0" lang="en-US" sz="900" u="none" cap="none" strike="noStrike">
                <a:solidFill>
                  <a:srgbClr val="1F108C"/>
                </a:solidFill>
                <a:latin typeface="Calibri"/>
                <a:ea typeface="Calibri"/>
                <a:cs typeface="Calibri"/>
                <a:sym typeface="Calibri"/>
              </a:rPr>
              <a:t>Dec, 2022</a:t>
            </a:r>
            <a:endParaRPr b="0" i="0" sz="1400" u="none" cap="none" strike="noStrike">
              <a:solidFill>
                <a:srgbClr val="000000"/>
              </a:solidFill>
              <a:latin typeface="Arial"/>
              <a:ea typeface="Arial"/>
              <a:cs typeface="Arial"/>
              <a:sym typeface="Arial"/>
            </a:endParaRPr>
          </a:p>
        </p:txBody>
      </p:sp>
      <p:sp>
        <p:nvSpPr>
          <p:cNvPr id="201" name="Google Shape;201;g1b421fe326f_0_56"/>
          <p:cNvSpPr txBox="1"/>
          <p:nvPr>
            <p:ph idx="1" type="subTitle"/>
          </p:nvPr>
        </p:nvSpPr>
        <p:spPr>
          <a:xfrm>
            <a:off x="5275329" y="2895476"/>
            <a:ext cx="3895800" cy="9723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ctr">
              <a:lnSpc>
                <a:spcPct val="100000"/>
              </a:lnSpc>
              <a:spcBef>
                <a:spcPts val="0"/>
              </a:spcBef>
              <a:spcAft>
                <a:spcPts val="0"/>
              </a:spcAft>
              <a:buClr>
                <a:srgbClr val="1F108C"/>
              </a:buClr>
              <a:buSzPct val="100000"/>
              <a:buNone/>
            </a:pPr>
            <a:r>
              <a:rPr b="1" lang="en-US" sz="8000">
                <a:solidFill>
                  <a:srgbClr val="1F108C"/>
                </a:solidFill>
              </a:rPr>
              <a:t>Lesson 2. Introducing cybersecurity</a:t>
            </a:r>
            <a:endParaRPr/>
          </a:p>
          <a:p>
            <a:pPr indent="0" lvl="0" marL="0" rtl="0" algn="ctr">
              <a:lnSpc>
                <a:spcPct val="100000"/>
              </a:lnSpc>
              <a:spcBef>
                <a:spcPts val="360"/>
              </a:spcBef>
              <a:spcAft>
                <a:spcPts val="0"/>
              </a:spcAft>
              <a:buClr>
                <a:srgbClr val="888888"/>
              </a:buClr>
              <a:buSzPct val="100000"/>
              <a:buNone/>
            </a:pPr>
            <a:r>
              <a:t/>
            </a:r>
            <a:endParaRPr b="1" sz="7200">
              <a:solidFill>
                <a:srgbClr val="1F108C"/>
              </a:solidFill>
            </a:endParaRPr>
          </a:p>
          <a:p>
            <a:pPr indent="0" lvl="0" marL="0" rtl="0" algn="ctr">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indent="0" lvl="0" marL="0" rtl="0" algn="ctr">
              <a:lnSpc>
                <a:spcPct val="100000"/>
              </a:lnSpc>
              <a:spcBef>
                <a:spcPts val="160"/>
              </a:spcBef>
              <a:spcAft>
                <a:spcPts val="0"/>
              </a:spcAft>
              <a:buClr>
                <a:srgbClr val="5324D6"/>
              </a:buClr>
              <a:buSzPct val="100000"/>
              <a:buNone/>
            </a:pPr>
            <a:r>
              <a:rPr lang="en-US">
                <a:solidFill>
                  <a:srgbClr val="5324D6"/>
                </a:solidFill>
              </a:rPr>
              <a:t> </a:t>
            </a:r>
            <a:endParaRPr/>
          </a:p>
        </p:txBody>
      </p:sp>
      <p:pic>
        <p:nvPicPr>
          <p:cNvPr descr="Logo&#10;&#10;Description automatically generated with medium confidence" id="202" name="Google Shape;202;g1b421fe326f_0_56"/>
          <p:cNvPicPr preferRelativeResize="0"/>
          <p:nvPr/>
        </p:nvPicPr>
        <p:blipFill rotWithShape="1">
          <a:blip r:embed="rId4">
            <a:alphaModFix/>
          </a:blip>
          <a:srcRect b="0" l="0" r="0" t="0"/>
          <a:stretch/>
        </p:blipFill>
        <p:spPr>
          <a:xfrm>
            <a:off x="6078844" y="-9534"/>
            <a:ext cx="3065157" cy="1354107"/>
          </a:xfrm>
          <a:prstGeom prst="rect">
            <a:avLst/>
          </a:prstGeom>
          <a:noFill/>
          <a:ln>
            <a:noFill/>
          </a:ln>
        </p:spPr>
      </p:pic>
      <p:grpSp>
        <p:nvGrpSpPr>
          <p:cNvPr id="203" name="Google Shape;203;g1b421fe326f_0_56"/>
          <p:cNvGrpSpPr/>
          <p:nvPr/>
        </p:nvGrpSpPr>
        <p:grpSpPr>
          <a:xfrm>
            <a:off x="251520" y="-9534"/>
            <a:ext cx="8919571" cy="5260856"/>
            <a:chOff x="216024" y="-27709"/>
            <a:chExt cx="8919571" cy="5260856"/>
          </a:xfrm>
        </p:grpSpPr>
        <p:sp>
          <p:nvSpPr>
            <p:cNvPr id="204" name="Google Shape;204;g1b421fe326f_0_56"/>
            <p:cNvSpPr/>
            <p:nvPr/>
          </p:nvSpPr>
          <p:spPr>
            <a:xfrm>
              <a:off x="3516895" y="-27709"/>
              <a:ext cx="5618700" cy="1220700"/>
            </a:xfrm>
            <a:prstGeom prst="rect">
              <a:avLst/>
            </a:prstGeom>
            <a:noFill/>
            <a:ln>
              <a:noFill/>
            </a:ln>
          </p:spPr>
          <p:txBody>
            <a:bodyPr anchorCtr="0" anchor="b" bIns="182875" lIns="365750" spcFirstLastPara="1" rIns="182875" wrap="square" tIns="18287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pic>
          <p:nvPicPr>
            <p:cNvPr id="205" name="Google Shape;205;g1b421fe326f_0_56"/>
            <p:cNvPicPr preferRelativeResize="0"/>
            <p:nvPr/>
          </p:nvPicPr>
          <p:blipFill rotWithShape="1">
            <a:blip r:embed="rId5">
              <a:alphaModFix/>
            </a:blip>
            <a:srcRect b="0" l="0" r="0" t="0"/>
            <a:stretch/>
          </p:blipFill>
          <p:spPr>
            <a:xfrm>
              <a:off x="6491202" y="4812141"/>
              <a:ext cx="590911" cy="168502"/>
            </a:xfrm>
            <a:prstGeom prst="rect">
              <a:avLst/>
            </a:prstGeom>
            <a:noFill/>
            <a:ln>
              <a:noFill/>
            </a:ln>
          </p:spPr>
        </p:pic>
        <p:sp>
          <p:nvSpPr>
            <p:cNvPr id="206" name="Google Shape;206;g1b421fe326f_0_56"/>
            <p:cNvSpPr/>
            <p:nvPr/>
          </p:nvSpPr>
          <p:spPr>
            <a:xfrm>
              <a:off x="216024" y="4842034"/>
              <a:ext cx="3015000" cy="3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1F108C"/>
                  </a:solidFill>
                  <a:latin typeface="Calibri"/>
                  <a:ea typeface="Calibri"/>
                  <a:cs typeface="Calibri"/>
                  <a:sym typeface="Calibri"/>
                </a:rPr>
                <a:t>Project No: </a:t>
              </a:r>
              <a:r>
                <a:rPr b="0" i="0" lang="en-US" sz="600" u="none" cap="none" strike="noStrike">
                  <a:solidFill>
                    <a:srgbClr val="1F108C"/>
                  </a:solidFill>
                  <a:latin typeface="Calibri"/>
                  <a:ea typeface="Calibri"/>
                  <a:cs typeface="Calibri"/>
                  <a:sym typeface="Calibri"/>
                </a:rPr>
                <a:t>2021-1-IT02-KA220-ADU-000035139</a:t>
              </a:r>
              <a:endParaRPr b="0" i="0" sz="600" u="none" cap="none" strike="noStrike">
                <a:solidFill>
                  <a:srgbClr val="1F108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5324D6"/>
                </a:solidFill>
                <a:latin typeface="Calibri"/>
                <a:ea typeface="Calibri"/>
                <a:cs typeface="Calibri"/>
                <a:sym typeface="Calibri"/>
              </a:endParaRPr>
            </a:p>
          </p:txBody>
        </p:sp>
        <p:sp>
          <p:nvSpPr>
            <p:cNvPr id="207" name="Google Shape;207;g1b421fe326f_0_56"/>
            <p:cNvSpPr txBox="1"/>
            <p:nvPr/>
          </p:nvSpPr>
          <p:spPr>
            <a:xfrm>
              <a:off x="7056784" y="4786747"/>
              <a:ext cx="1912500" cy="4464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00"/>
                <a:buFont typeface="Arial"/>
                <a:buNone/>
              </a:pPr>
              <a:r>
                <a:rPr b="0" i="0" lang="en-US" sz="300" u="none" cap="none" strike="noStrike">
                  <a:solidFill>
                    <a:srgbClr val="033782"/>
                  </a:solidFill>
                  <a:latin typeface="Calibri"/>
                  <a:ea typeface="Calibri"/>
                  <a:cs typeface="Calibri"/>
                  <a:sym typeface="Calibri"/>
                </a:rPr>
                <a:t>This project has been funded with the support of the European Commission. This publication reflects the views only of the author and the Commission cannot be held responsible for any use which may be made of the information contained therein.</a:t>
              </a:r>
              <a:endParaRPr b="0" i="0" sz="300" u="none" cap="none" strike="noStrike">
                <a:solidFill>
                  <a:srgbClr val="033782"/>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pic>
        <p:nvPicPr>
          <p:cNvPr id="208" name="Google Shape;208;g1b421fe326f_0_56"/>
          <p:cNvPicPr preferRelativeResize="0"/>
          <p:nvPr/>
        </p:nvPicPr>
        <p:blipFill rotWithShape="1">
          <a:blip r:embed="rId6">
            <a:alphaModFix/>
          </a:blip>
          <a:srcRect b="0" l="0" r="0" t="0"/>
          <a:stretch/>
        </p:blipFill>
        <p:spPr>
          <a:xfrm>
            <a:off x="6335625" y="4504601"/>
            <a:ext cx="2707523" cy="568475"/>
          </a:xfrm>
          <a:prstGeom prst="rect">
            <a:avLst/>
          </a:prstGeom>
          <a:noFill/>
          <a:ln>
            <a:noFill/>
          </a:ln>
        </p:spPr>
      </p:pic>
      <p:sp>
        <p:nvSpPr>
          <p:cNvPr id="209" name="Google Shape;209;g1b421fe326f_0_56"/>
          <p:cNvSpPr txBox="1"/>
          <p:nvPr/>
        </p:nvSpPr>
        <p:spPr>
          <a:xfrm>
            <a:off x="5540400" y="3790575"/>
            <a:ext cx="3486900" cy="680400"/>
          </a:xfrm>
          <a:prstGeom prst="rect">
            <a:avLst/>
          </a:prstGeom>
          <a:noFill/>
          <a:ln>
            <a:noFill/>
          </a:ln>
        </p:spPr>
        <p:txBody>
          <a:bodyPr anchorCtr="0" anchor="t" bIns="91425" lIns="91425" spcFirstLastPara="1" rIns="91425" wrap="square" tIns="91425">
            <a:spAutoFit/>
          </a:bodyPr>
          <a:lstStyle/>
          <a:p>
            <a:pPr indent="0" lvl="0" marL="0" marR="0" rtl="0" algn="just">
              <a:lnSpc>
                <a:spcPct val="120000"/>
              </a:lnSpc>
              <a:spcBef>
                <a:spcPts val="0"/>
              </a:spcBef>
              <a:spcAft>
                <a:spcPts val="1000"/>
              </a:spcAft>
              <a:buClr>
                <a:srgbClr val="000000"/>
              </a:buClr>
              <a:buSzPts val="700"/>
              <a:buFont typeface="Arial"/>
              <a:buNone/>
            </a:pPr>
            <a:r>
              <a:rPr b="0" i="0" lang="en-US" sz="700" u="none" cap="none" strike="noStrike">
                <a:solidFill>
                  <a:srgbClr val="00005F"/>
                </a:solidFill>
                <a:latin typeface="Open Sans"/>
                <a:ea typeface="Open Sans"/>
                <a:cs typeface="Open Sans"/>
                <a:sym typeface="Open San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700" u="none" cap="none" strike="noStrike">
              <a:solidFill>
                <a:srgbClr val="00005F"/>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1c19a713262_0_0"/>
          <p:cNvSpPr/>
          <p:nvPr/>
        </p:nvSpPr>
        <p:spPr>
          <a:xfrm>
            <a:off x="0" y="771550"/>
            <a:ext cx="9144000" cy="576000"/>
          </a:xfrm>
          <a:prstGeom prst="roundRect">
            <a:avLst>
              <a:gd fmla="val 16667" name="adj"/>
            </a:avLst>
          </a:prstGeom>
          <a:solidFill>
            <a:srgbClr val="0EA5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6" name="Google Shape;216;g1c19a713262_0_0"/>
          <p:cNvSpPr txBox="1"/>
          <p:nvPr>
            <p:ph type="ctrTitle"/>
          </p:nvPr>
        </p:nvSpPr>
        <p:spPr>
          <a:xfrm>
            <a:off x="412850" y="483525"/>
            <a:ext cx="8665200" cy="1102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2400"/>
              <a:buFont typeface="Calibri"/>
              <a:buNone/>
            </a:pPr>
            <a:r>
              <a:rPr b="1" lang="en-US" sz="2400">
                <a:solidFill>
                  <a:schemeClr val="lt1"/>
                </a:solidFill>
              </a:rPr>
              <a:t>Before starting - Let's look at some of these messages together.</a:t>
            </a:r>
            <a:endParaRPr sz="2400">
              <a:solidFill>
                <a:schemeClr val="lt1"/>
              </a:solidFill>
            </a:endParaRPr>
          </a:p>
        </p:txBody>
      </p:sp>
      <p:sp>
        <p:nvSpPr>
          <p:cNvPr id="217" name="Google Shape;217;g1c19a713262_0_0"/>
          <p:cNvSpPr/>
          <p:nvPr/>
        </p:nvSpPr>
        <p:spPr>
          <a:xfrm>
            <a:off x="7812360" y="4744040"/>
            <a:ext cx="18003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pic>
        <p:nvPicPr>
          <p:cNvPr id="218" name="Google Shape;218;g1c19a713262_0_0"/>
          <p:cNvPicPr preferRelativeResize="0"/>
          <p:nvPr/>
        </p:nvPicPr>
        <p:blipFill rotWithShape="1">
          <a:blip r:embed="rId3">
            <a:alphaModFix/>
          </a:blip>
          <a:srcRect b="0" l="0" r="0" t="0"/>
          <a:stretch/>
        </p:blipFill>
        <p:spPr>
          <a:xfrm>
            <a:off x="395536" y="161802"/>
            <a:ext cx="1089234" cy="310602"/>
          </a:xfrm>
          <a:prstGeom prst="rect">
            <a:avLst/>
          </a:prstGeom>
          <a:noFill/>
          <a:ln>
            <a:noFill/>
          </a:ln>
        </p:spPr>
      </p:pic>
      <p:sp>
        <p:nvSpPr>
          <p:cNvPr id="219" name="Google Shape;219;g1c19a713262_0_0"/>
          <p:cNvSpPr/>
          <p:nvPr/>
        </p:nvSpPr>
        <p:spPr>
          <a:xfrm>
            <a:off x="0" y="260960"/>
            <a:ext cx="9144000" cy="230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Calibri"/>
                <a:ea typeface="Calibri"/>
                <a:cs typeface="Calibri"/>
                <a:sym typeface="Calibri"/>
              </a:rPr>
              <a:t>2021-1-IT02-KA220-ADU-000035139</a:t>
            </a:r>
            <a:endParaRPr b="0" i="0" sz="1200" u="none" cap="none" strike="noStrike">
              <a:solidFill>
                <a:schemeClr val="lt1"/>
              </a:solidFill>
              <a:latin typeface="Calibri"/>
              <a:ea typeface="Calibri"/>
              <a:cs typeface="Calibri"/>
              <a:sym typeface="Calibri"/>
            </a:endParaRPr>
          </a:p>
        </p:txBody>
      </p:sp>
      <p:pic>
        <p:nvPicPr>
          <p:cNvPr id="220" name="Google Shape;220;g1c19a713262_0_0"/>
          <p:cNvPicPr preferRelativeResize="0"/>
          <p:nvPr/>
        </p:nvPicPr>
        <p:blipFill rotWithShape="1">
          <a:blip r:embed="rId4">
            <a:alphaModFix/>
          </a:blip>
          <a:srcRect b="0" l="0" r="0" t="0"/>
          <a:stretch/>
        </p:blipFill>
        <p:spPr>
          <a:xfrm>
            <a:off x="7656207" y="151819"/>
            <a:ext cx="1174044" cy="428821"/>
          </a:xfrm>
          <a:prstGeom prst="rect">
            <a:avLst/>
          </a:prstGeom>
          <a:noFill/>
          <a:ln>
            <a:noFill/>
          </a:ln>
        </p:spPr>
      </p:pic>
      <p:pic>
        <p:nvPicPr>
          <p:cNvPr id="221" name="Google Shape;221;g1c19a713262_0_0"/>
          <p:cNvPicPr preferRelativeResize="0"/>
          <p:nvPr/>
        </p:nvPicPr>
        <p:blipFill rotWithShape="1">
          <a:blip r:embed="rId5">
            <a:alphaModFix/>
          </a:blip>
          <a:srcRect b="0" l="0" r="0" t="0"/>
          <a:stretch/>
        </p:blipFill>
        <p:spPr>
          <a:xfrm>
            <a:off x="8172400" y="4707455"/>
            <a:ext cx="350168" cy="350168"/>
          </a:xfrm>
          <a:prstGeom prst="rect">
            <a:avLst/>
          </a:prstGeom>
          <a:noFill/>
          <a:ln>
            <a:noFill/>
          </a:ln>
        </p:spPr>
      </p:pic>
      <p:pic>
        <p:nvPicPr>
          <p:cNvPr id="222" name="Google Shape;222;g1c19a713262_0_0"/>
          <p:cNvPicPr preferRelativeResize="0"/>
          <p:nvPr/>
        </p:nvPicPr>
        <p:blipFill rotWithShape="1">
          <a:blip r:embed="rId6">
            <a:alphaModFix/>
          </a:blip>
          <a:srcRect b="0" l="0" r="0" t="0"/>
          <a:stretch/>
        </p:blipFill>
        <p:spPr>
          <a:xfrm>
            <a:off x="2603625" y="1586025"/>
            <a:ext cx="3936743" cy="3252676"/>
          </a:xfrm>
          <a:prstGeom prst="rect">
            <a:avLst/>
          </a:prstGeom>
          <a:noFill/>
          <a:ln>
            <a:noFill/>
          </a:ln>
        </p:spPr>
      </p:pic>
      <p:pic>
        <p:nvPicPr>
          <p:cNvPr id="223" name="Google Shape;223;g1c19a713262_0_0"/>
          <p:cNvPicPr preferRelativeResize="0"/>
          <p:nvPr/>
        </p:nvPicPr>
        <p:blipFill rotWithShape="1">
          <a:blip r:embed="rId7">
            <a:alphaModFix/>
          </a:blip>
          <a:srcRect b="0" l="0" r="0" t="0"/>
          <a:stretch/>
        </p:blipFill>
        <p:spPr>
          <a:xfrm>
            <a:off x="390412" y="201674"/>
            <a:ext cx="1099479" cy="230850"/>
          </a:xfrm>
          <a:prstGeom prst="rect">
            <a:avLst/>
          </a:prstGeom>
          <a:noFill/>
          <a:ln>
            <a:noFill/>
          </a:ln>
        </p:spPr>
      </p:pic>
    </p:spTree>
  </p:cSld>
  <p:clrMapOvr>
    <a:masterClrMapping/>
  </p:clrMapOvr>
  <p:transition>
    <p:push dir="r"/>
  </p:transition>
</p:sld>
</file>

<file path=ppt/theme/theme1.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2020-11-16T07:54:04Z</dcterms:created>
  <dc:creator>MM design</dc:creator>
</cp:coreProperties>
</file>